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7" r:id="rId4"/>
  </p:sldMasterIdLst>
  <p:sldIdLst>
    <p:sldId id="274" r:id="rId5"/>
    <p:sldId id="258" r:id="rId6"/>
    <p:sldId id="280" r:id="rId7"/>
  </p:sldIdLst>
  <p:sldSz cx="12192000" cy="6858000"/>
  <p:notesSz cx="7010400" cy="92964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1DCB7D-3D6F-4DE8-AEFF-8B41AF01DD5A}" v="63" dt="2024-08-06T11:28:21.9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2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glė Priščepionokė" userId="0f309053-64f3-4d86-abf9-7d4145bf25c0" providerId="ADAL" clId="{BE947277-AE3C-4875-A6CB-9A3A558520AF}"/>
    <pc:docChg chg="custSel modSld">
      <pc:chgData name="Eglė Priščepionokė" userId="0f309053-64f3-4d86-abf9-7d4145bf25c0" providerId="ADAL" clId="{BE947277-AE3C-4875-A6CB-9A3A558520AF}" dt="2024-04-15T10:51:10.596" v="143" actId="20577"/>
      <pc:docMkLst>
        <pc:docMk/>
      </pc:docMkLst>
      <pc:sldChg chg="modSp mod">
        <pc:chgData name="Eglė Priščepionokė" userId="0f309053-64f3-4d86-abf9-7d4145bf25c0" providerId="ADAL" clId="{BE947277-AE3C-4875-A6CB-9A3A558520AF}" dt="2024-04-15T10:51:10.596" v="143" actId="20577"/>
        <pc:sldMkLst>
          <pc:docMk/>
          <pc:sldMk cId="1830833646" sldId="281"/>
        </pc:sldMkLst>
        <pc:spChg chg="mod">
          <ac:chgData name="Eglė Priščepionokė" userId="0f309053-64f3-4d86-abf9-7d4145bf25c0" providerId="ADAL" clId="{BE947277-AE3C-4875-A6CB-9A3A558520AF}" dt="2024-04-15T10:51:10.596" v="143" actId="20577"/>
          <ac:spMkLst>
            <pc:docMk/>
            <pc:sldMk cId="1830833646" sldId="281"/>
            <ac:spMk id="3" creationId="{32907A90-6EC8-5D88-AE06-98C777B2E2F9}"/>
          </ac:spMkLst>
        </pc:spChg>
      </pc:sldChg>
    </pc:docChg>
  </pc:docChgLst>
  <pc:docChgLst>
    <pc:chgData name="Jolanta Katinienė" userId="255b6e58-52b0-43eb-b519-4b2ef46db091" providerId="ADAL" clId="{150EA8A0-81A4-4DD6-B8FC-6C9B880E8334}"/>
    <pc:docChg chg="custSel addSld delSld modSld">
      <pc:chgData name="Jolanta Katinienė" userId="255b6e58-52b0-43eb-b519-4b2ef46db091" providerId="ADAL" clId="{150EA8A0-81A4-4DD6-B8FC-6C9B880E8334}" dt="2023-08-02T11:54:44.089" v="1200" actId="1076"/>
      <pc:docMkLst>
        <pc:docMk/>
      </pc:docMkLst>
      <pc:sldChg chg="modSp mod">
        <pc:chgData name="Jolanta Katinienė" userId="255b6e58-52b0-43eb-b519-4b2ef46db091" providerId="ADAL" clId="{150EA8A0-81A4-4DD6-B8FC-6C9B880E8334}" dt="2023-07-25T07:35:25.495" v="23" actId="6549"/>
        <pc:sldMkLst>
          <pc:docMk/>
          <pc:sldMk cId="1395541562" sldId="256"/>
        </pc:sldMkLst>
        <pc:spChg chg="mod">
          <ac:chgData name="Jolanta Katinienė" userId="255b6e58-52b0-43eb-b519-4b2ef46db091" providerId="ADAL" clId="{150EA8A0-81A4-4DD6-B8FC-6C9B880E8334}" dt="2023-07-25T07:35:17.422" v="0" actId="20577"/>
          <ac:spMkLst>
            <pc:docMk/>
            <pc:sldMk cId="1395541562" sldId="256"/>
            <ac:spMk id="2" creationId="{48439CB7-CF31-648E-078B-95489AC5C828}"/>
          </ac:spMkLst>
        </pc:spChg>
        <pc:spChg chg="mod">
          <ac:chgData name="Jolanta Katinienė" userId="255b6e58-52b0-43eb-b519-4b2ef46db091" providerId="ADAL" clId="{150EA8A0-81A4-4DD6-B8FC-6C9B880E8334}" dt="2023-07-25T07:35:25.495" v="23" actId="6549"/>
          <ac:spMkLst>
            <pc:docMk/>
            <pc:sldMk cId="1395541562" sldId="256"/>
            <ac:spMk id="3" creationId="{B0445077-D930-DAD6-A516-580FEEAAFFA9}"/>
          </ac:spMkLst>
        </pc:spChg>
      </pc:sldChg>
      <pc:sldChg chg="addSp delSp modSp mod">
        <pc:chgData name="Jolanta Katinienė" userId="255b6e58-52b0-43eb-b519-4b2ef46db091" providerId="ADAL" clId="{150EA8A0-81A4-4DD6-B8FC-6C9B880E8334}" dt="2023-08-02T11:54:44.089" v="1200" actId="1076"/>
        <pc:sldMkLst>
          <pc:docMk/>
          <pc:sldMk cId="3879166132" sldId="260"/>
        </pc:sldMkLst>
        <pc:spChg chg="mod">
          <ac:chgData name="Jolanta Katinienė" userId="255b6e58-52b0-43eb-b519-4b2ef46db091" providerId="ADAL" clId="{150EA8A0-81A4-4DD6-B8FC-6C9B880E8334}" dt="2023-08-02T11:54:44.089" v="1200" actId="1076"/>
          <ac:spMkLst>
            <pc:docMk/>
            <pc:sldMk cId="3879166132" sldId="260"/>
            <ac:spMk id="3" creationId="{FC17217C-0D7D-BD72-83FE-6A6251814CD8}"/>
          </ac:spMkLst>
        </pc:spChg>
        <pc:spChg chg="mod">
          <ac:chgData name="Jolanta Katinienė" userId="255b6e58-52b0-43eb-b519-4b2ef46db091" providerId="ADAL" clId="{150EA8A0-81A4-4DD6-B8FC-6C9B880E8334}" dt="2023-07-25T17:05:50.405" v="1153" actId="6549"/>
          <ac:spMkLst>
            <pc:docMk/>
            <pc:sldMk cId="3879166132" sldId="260"/>
            <ac:spMk id="8" creationId="{D8CF056B-5776-193F-69DE-F1DEAE5ECD52}"/>
          </ac:spMkLst>
        </pc:spChg>
        <pc:spChg chg="mod">
          <ac:chgData name="Jolanta Katinienė" userId="255b6e58-52b0-43eb-b519-4b2ef46db091" providerId="ADAL" clId="{150EA8A0-81A4-4DD6-B8FC-6C9B880E8334}" dt="2023-07-25T12:53:06.322" v="292" actId="6549"/>
          <ac:spMkLst>
            <pc:docMk/>
            <pc:sldMk cId="3879166132" sldId="260"/>
            <ac:spMk id="25" creationId="{65F6060B-7F1C-92CA-49E5-F9C857B8A6E8}"/>
          </ac:spMkLst>
        </pc:spChg>
        <pc:graphicFrameChg chg="add mod">
          <ac:chgData name="Jolanta Katinienė" userId="255b6e58-52b0-43eb-b519-4b2ef46db091" providerId="ADAL" clId="{150EA8A0-81A4-4DD6-B8FC-6C9B880E8334}" dt="2023-07-25T12:12:19.860" v="26"/>
          <ac:graphicFrameMkLst>
            <pc:docMk/>
            <pc:sldMk cId="3879166132" sldId="260"/>
            <ac:graphicFrameMk id="4" creationId="{6761F1B7-BD51-A7C7-75E4-B2CC6845097C}"/>
          </ac:graphicFrameMkLst>
        </pc:graphicFrameChg>
        <pc:graphicFrameChg chg="add mod">
          <ac:chgData name="Jolanta Katinienė" userId="255b6e58-52b0-43eb-b519-4b2ef46db091" providerId="ADAL" clId="{150EA8A0-81A4-4DD6-B8FC-6C9B880E8334}" dt="2023-07-25T12:12:32.551" v="29" actId="1076"/>
          <ac:graphicFrameMkLst>
            <pc:docMk/>
            <pc:sldMk cId="3879166132" sldId="260"/>
            <ac:graphicFrameMk id="5" creationId="{6761F1B7-BD51-A7C7-75E4-B2CC6845097C}"/>
          </ac:graphicFrameMkLst>
        </pc:graphicFrameChg>
        <pc:graphicFrameChg chg="del">
          <ac:chgData name="Jolanta Katinienė" userId="255b6e58-52b0-43eb-b519-4b2ef46db091" providerId="ADAL" clId="{150EA8A0-81A4-4DD6-B8FC-6C9B880E8334}" dt="2023-07-25T12:12:23.704" v="27" actId="478"/>
          <ac:graphicFrameMkLst>
            <pc:docMk/>
            <pc:sldMk cId="3879166132" sldId="260"/>
            <ac:graphicFrameMk id="6" creationId="{6761F1B7-BD51-A7C7-75E4-B2CC6845097C}"/>
          </ac:graphicFrameMkLst>
        </pc:graphicFrameChg>
        <pc:graphicFrameChg chg="del">
          <ac:chgData name="Jolanta Katinienė" userId="255b6e58-52b0-43eb-b519-4b2ef46db091" providerId="ADAL" clId="{150EA8A0-81A4-4DD6-B8FC-6C9B880E8334}" dt="2023-07-25T12:52:28.480" v="270" actId="478"/>
          <ac:graphicFrameMkLst>
            <pc:docMk/>
            <pc:sldMk cId="3879166132" sldId="260"/>
            <ac:graphicFrameMk id="7" creationId="{3CA2F145-992D-42CE-BE8F-CD2F1AA8D407}"/>
          </ac:graphicFrameMkLst>
        </pc:graphicFrameChg>
        <pc:graphicFrameChg chg="add del mod">
          <ac:chgData name="Jolanta Katinienė" userId="255b6e58-52b0-43eb-b519-4b2ef46db091" providerId="ADAL" clId="{150EA8A0-81A4-4DD6-B8FC-6C9B880E8334}" dt="2023-07-25T12:54:08.189" v="293" actId="478"/>
          <ac:graphicFrameMkLst>
            <pc:docMk/>
            <pc:sldMk cId="3879166132" sldId="260"/>
            <ac:graphicFrameMk id="9" creationId="{3CA2F145-992D-42CE-BE8F-CD2F1AA8D407}"/>
          </ac:graphicFrameMkLst>
        </pc:graphicFrameChg>
        <pc:graphicFrameChg chg="add mod">
          <ac:chgData name="Jolanta Katinienė" userId="255b6e58-52b0-43eb-b519-4b2ef46db091" providerId="ADAL" clId="{150EA8A0-81A4-4DD6-B8FC-6C9B880E8334}" dt="2023-07-25T12:57:11.103" v="370" actId="113"/>
          <ac:graphicFrameMkLst>
            <pc:docMk/>
            <pc:sldMk cId="3879166132" sldId="260"/>
            <ac:graphicFrameMk id="10" creationId="{3CA2F145-992D-42CE-BE8F-CD2F1AA8D407}"/>
          </ac:graphicFrameMkLst>
        </pc:graphicFrameChg>
      </pc:sldChg>
      <pc:sldChg chg="addSp delSp modSp mod">
        <pc:chgData name="Jolanta Katinienė" userId="255b6e58-52b0-43eb-b519-4b2ef46db091" providerId="ADAL" clId="{150EA8A0-81A4-4DD6-B8FC-6C9B880E8334}" dt="2023-07-25T14:07:44.158" v="636" actId="1076"/>
        <pc:sldMkLst>
          <pc:docMk/>
          <pc:sldMk cId="929131462" sldId="261"/>
        </pc:sldMkLst>
        <pc:spChg chg="add del mod ord">
          <ac:chgData name="Jolanta Katinienė" userId="255b6e58-52b0-43eb-b519-4b2ef46db091" providerId="ADAL" clId="{150EA8A0-81A4-4DD6-B8FC-6C9B880E8334}" dt="2023-07-25T14:06:33.170" v="633" actId="14100"/>
          <ac:spMkLst>
            <pc:docMk/>
            <pc:sldMk cId="929131462" sldId="261"/>
            <ac:spMk id="4" creationId="{0B4A0E82-B963-5954-099B-CCA8CD702BF0}"/>
          </ac:spMkLst>
        </pc:spChg>
        <pc:spChg chg="mod">
          <ac:chgData name="Jolanta Katinienė" userId="255b6e58-52b0-43eb-b519-4b2ef46db091" providerId="ADAL" clId="{150EA8A0-81A4-4DD6-B8FC-6C9B880E8334}" dt="2023-07-25T14:03:47.304" v="627" actId="6549"/>
          <ac:spMkLst>
            <pc:docMk/>
            <pc:sldMk cId="929131462" sldId="261"/>
            <ac:spMk id="14" creationId="{89D0A809-8B1F-9F53-DA53-40BBD641384A}"/>
          </ac:spMkLst>
        </pc:spChg>
        <pc:graphicFrameChg chg="add mod">
          <ac:chgData name="Jolanta Katinienė" userId="255b6e58-52b0-43eb-b519-4b2ef46db091" providerId="ADAL" clId="{150EA8A0-81A4-4DD6-B8FC-6C9B880E8334}" dt="2023-07-25T13:50:39.140" v="536" actId="14100"/>
          <ac:graphicFrameMkLst>
            <pc:docMk/>
            <pc:sldMk cId="929131462" sldId="261"/>
            <ac:graphicFrameMk id="5" creationId="{463BACA9-D380-49A4-BBA9-3A79B6FABB1F}"/>
          </ac:graphicFrameMkLst>
        </pc:graphicFrameChg>
        <pc:graphicFrameChg chg="add mod">
          <ac:chgData name="Jolanta Katinienė" userId="255b6e58-52b0-43eb-b519-4b2ef46db091" providerId="ADAL" clId="{150EA8A0-81A4-4DD6-B8FC-6C9B880E8334}" dt="2023-07-25T13:51:24.399" v="543"/>
          <ac:graphicFrameMkLst>
            <pc:docMk/>
            <pc:sldMk cId="929131462" sldId="261"/>
            <ac:graphicFrameMk id="6" creationId="{463BACA9-D380-49A4-BBA9-3A79B6FABB1F}"/>
          </ac:graphicFrameMkLst>
        </pc:graphicFrameChg>
        <pc:graphicFrameChg chg="add mod">
          <ac:chgData name="Jolanta Katinienė" userId="255b6e58-52b0-43eb-b519-4b2ef46db091" providerId="ADAL" clId="{150EA8A0-81A4-4DD6-B8FC-6C9B880E8334}" dt="2023-07-25T13:59:41.266" v="577" actId="14100"/>
          <ac:graphicFrameMkLst>
            <pc:docMk/>
            <pc:sldMk cId="929131462" sldId="261"/>
            <ac:graphicFrameMk id="7" creationId="{EB4E8DFF-FC45-4BD4-888A-FEE5670C90C4}"/>
          </ac:graphicFrameMkLst>
        </pc:graphicFrameChg>
        <pc:graphicFrameChg chg="add mod">
          <ac:chgData name="Jolanta Katinienė" userId="255b6e58-52b0-43eb-b519-4b2ef46db091" providerId="ADAL" clId="{150EA8A0-81A4-4DD6-B8FC-6C9B880E8334}" dt="2023-07-25T14:02:12.923" v="616" actId="1076"/>
          <ac:graphicFrameMkLst>
            <pc:docMk/>
            <pc:sldMk cId="929131462" sldId="261"/>
            <ac:graphicFrameMk id="8" creationId="{FA9B30E5-0042-4F01-8E8C-6168777AD138}"/>
          </ac:graphicFrameMkLst>
        </pc:graphicFrameChg>
        <pc:graphicFrameChg chg="del">
          <ac:chgData name="Jolanta Katinienė" userId="255b6e58-52b0-43eb-b519-4b2ef46db091" providerId="ADAL" clId="{150EA8A0-81A4-4DD6-B8FC-6C9B880E8334}" dt="2023-07-25T13:49:40.360" v="528" actId="478"/>
          <ac:graphicFrameMkLst>
            <pc:docMk/>
            <pc:sldMk cId="929131462" sldId="261"/>
            <ac:graphicFrameMk id="9" creationId="{463BACA9-D380-49A4-BBA9-3A79B6FABB1F}"/>
          </ac:graphicFrameMkLst>
        </pc:graphicFrameChg>
        <pc:graphicFrameChg chg="del">
          <ac:chgData name="Jolanta Katinienė" userId="255b6e58-52b0-43eb-b519-4b2ef46db091" providerId="ADAL" clId="{150EA8A0-81A4-4DD6-B8FC-6C9B880E8334}" dt="2023-07-25T13:57:23.699" v="557" actId="478"/>
          <ac:graphicFrameMkLst>
            <pc:docMk/>
            <pc:sldMk cId="929131462" sldId="261"/>
            <ac:graphicFrameMk id="10" creationId="{EB4E8DFF-FC45-4BD4-888A-FEE5670C90C4}"/>
          </ac:graphicFrameMkLst>
        </pc:graphicFrameChg>
        <pc:graphicFrameChg chg="add del mod">
          <ac:chgData name="Jolanta Katinienė" userId="255b6e58-52b0-43eb-b519-4b2ef46db091" providerId="ADAL" clId="{150EA8A0-81A4-4DD6-B8FC-6C9B880E8334}" dt="2023-07-25T14:06:57.650" v="634" actId="478"/>
          <ac:graphicFrameMkLst>
            <pc:docMk/>
            <pc:sldMk cId="929131462" sldId="261"/>
            <ac:graphicFrameMk id="11" creationId="{8D2FF32A-581F-4B4A-8FC4-C7C6A8CCC373}"/>
          </ac:graphicFrameMkLst>
        </pc:graphicFrameChg>
        <pc:graphicFrameChg chg="add mod">
          <ac:chgData name="Jolanta Katinienė" userId="255b6e58-52b0-43eb-b519-4b2ef46db091" providerId="ADAL" clId="{150EA8A0-81A4-4DD6-B8FC-6C9B880E8334}" dt="2023-07-25T14:07:44.158" v="636" actId="1076"/>
          <ac:graphicFrameMkLst>
            <pc:docMk/>
            <pc:sldMk cId="929131462" sldId="261"/>
            <ac:graphicFrameMk id="12" creationId="{8D2FF32A-581F-4B4A-8FC4-C7C6A8CCC373}"/>
          </ac:graphicFrameMkLst>
        </pc:graphicFrameChg>
        <pc:graphicFrameChg chg="del">
          <ac:chgData name="Jolanta Katinienė" userId="255b6e58-52b0-43eb-b519-4b2ef46db091" providerId="ADAL" clId="{150EA8A0-81A4-4DD6-B8FC-6C9B880E8334}" dt="2023-07-25T14:02:03.933" v="614" actId="478"/>
          <ac:graphicFrameMkLst>
            <pc:docMk/>
            <pc:sldMk cId="929131462" sldId="261"/>
            <ac:graphicFrameMk id="15" creationId="{FA9B30E5-0042-4F01-8E8C-6168777AD138}"/>
          </ac:graphicFrameMkLst>
        </pc:graphicFrameChg>
        <pc:graphicFrameChg chg="del mod">
          <ac:chgData name="Jolanta Katinienė" userId="255b6e58-52b0-43eb-b519-4b2ef46db091" providerId="ADAL" clId="{150EA8A0-81A4-4DD6-B8FC-6C9B880E8334}" dt="2023-07-25T14:05:56.616" v="628" actId="478"/>
          <ac:graphicFrameMkLst>
            <pc:docMk/>
            <pc:sldMk cId="929131462" sldId="261"/>
            <ac:graphicFrameMk id="16" creationId="{8D2FF32A-581F-4B4A-8FC4-C7C6A8CCC373}"/>
          </ac:graphicFrameMkLst>
        </pc:graphicFrameChg>
      </pc:sldChg>
      <pc:sldChg chg="addSp delSp modSp mod">
        <pc:chgData name="Jolanta Katinienė" userId="255b6e58-52b0-43eb-b519-4b2ef46db091" providerId="ADAL" clId="{150EA8A0-81A4-4DD6-B8FC-6C9B880E8334}" dt="2023-07-25T14:30:40.475" v="882" actId="113"/>
        <pc:sldMkLst>
          <pc:docMk/>
          <pc:sldMk cId="1117938179" sldId="262"/>
        </pc:sldMkLst>
        <pc:spChg chg="add mod">
          <ac:chgData name="Jolanta Katinienė" userId="255b6e58-52b0-43eb-b519-4b2ef46db091" providerId="ADAL" clId="{150EA8A0-81A4-4DD6-B8FC-6C9B880E8334}" dt="2023-07-25T14:27:54.383" v="792" actId="27636"/>
          <ac:spMkLst>
            <pc:docMk/>
            <pc:sldMk cId="1117938179" sldId="262"/>
            <ac:spMk id="4" creationId="{11CDA4F1-31EF-1EF1-CECF-601B2979842F}"/>
          </ac:spMkLst>
        </pc:spChg>
        <pc:spChg chg="mod">
          <ac:chgData name="Jolanta Katinienė" userId="255b6e58-52b0-43eb-b519-4b2ef46db091" providerId="ADAL" clId="{150EA8A0-81A4-4DD6-B8FC-6C9B880E8334}" dt="2023-07-25T14:30:40.475" v="882" actId="113"/>
          <ac:spMkLst>
            <pc:docMk/>
            <pc:sldMk cId="1117938179" sldId="262"/>
            <ac:spMk id="7" creationId="{029AEEE0-2FFB-E1FF-3A5B-5A7A7B4C0EE3}"/>
          </ac:spMkLst>
        </pc:spChg>
        <pc:graphicFrameChg chg="add mod">
          <ac:chgData name="Jolanta Katinienė" userId="255b6e58-52b0-43eb-b519-4b2ef46db091" providerId="ADAL" clId="{150EA8A0-81A4-4DD6-B8FC-6C9B880E8334}" dt="2023-07-25T14:27:39.089" v="789" actId="1076"/>
          <ac:graphicFrameMkLst>
            <pc:docMk/>
            <pc:sldMk cId="1117938179" sldId="262"/>
            <ac:graphicFrameMk id="5" creationId="{E1B9E113-F336-4C95-8BF8-59133DA5960A}"/>
          </ac:graphicFrameMkLst>
        </pc:graphicFrameChg>
        <pc:graphicFrameChg chg="add mod">
          <ac:chgData name="Jolanta Katinienė" userId="255b6e58-52b0-43eb-b519-4b2ef46db091" providerId="ADAL" clId="{150EA8A0-81A4-4DD6-B8FC-6C9B880E8334}" dt="2023-07-25T14:29:43.420" v="795" actId="1076"/>
          <ac:graphicFrameMkLst>
            <pc:docMk/>
            <pc:sldMk cId="1117938179" sldId="262"/>
            <ac:graphicFrameMk id="6" creationId="{87D8B467-9F20-4711-9AF5-B2296A0C53A6}"/>
          </ac:graphicFrameMkLst>
        </pc:graphicFrameChg>
        <pc:graphicFrameChg chg="del">
          <ac:chgData name="Jolanta Katinienė" userId="255b6e58-52b0-43eb-b519-4b2ef46db091" providerId="ADAL" clId="{150EA8A0-81A4-4DD6-B8FC-6C9B880E8334}" dt="2023-07-25T14:27:27.948" v="787" actId="478"/>
          <ac:graphicFrameMkLst>
            <pc:docMk/>
            <pc:sldMk cId="1117938179" sldId="262"/>
            <ac:graphicFrameMk id="8" creationId="{E1B9E113-F336-4C95-8BF8-59133DA5960A}"/>
          </ac:graphicFrameMkLst>
        </pc:graphicFrameChg>
        <pc:graphicFrameChg chg="del">
          <ac:chgData name="Jolanta Katinienė" userId="255b6e58-52b0-43eb-b519-4b2ef46db091" providerId="ADAL" clId="{150EA8A0-81A4-4DD6-B8FC-6C9B880E8334}" dt="2023-07-25T14:29:26.980" v="793" actId="478"/>
          <ac:graphicFrameMkLst>
            <pc:docMk/>
            <pc:sldMk cId="1117938179" sldId="262"/>
            <ac:graphicFrameMk id="9" creationId="{87D8B467-9F20-4711-9AF5-B2296A0C53A6}"/>
          </ac:graphicFrameMkLst>
        </pc:graphicFrameChg>
      </pc:sldChg>
      <pc:sldChg chg="addSp delSp modSp mod">
        <pc:chgData name="Jolanta Katinienė" userId="255b6e58-52b0-43eb-b519-4b2ef46db091" providerId="ADAL" clId="{150EA8A0-81A4-4DD6-B8FC-6C9B880E8334}" dt="2023-07-25T15:36:22.106" v="904" actId="14100"/>
        <pc:sldMkLst>
          <pc:docMk/>
          <pc:sldMk cId="929091500" sldId="263"/>
        </pc:sldMkLst>
        <pc:spChg chg="add del mod">
          <ac:chgData name="Jolanta Katinienė" userId="255b6e58-52b0-43eb-b519-4b2ef46db091" providerId="ADAL" clId="{150EA8A0-81A4-4DD6-B8FC-6C9B880E8334}" dt="2023-07-25T15:33:31.329" v="891"/>
          <ac:spMkLst>
            <pc:docMk/>
            <pc:sldMk cId="929091500" sldId="263"/>
            <ac:spMk id="3" creationId="{0CCAE380-8508-5BEC-C080-5ED9CD55FC2A}"/>
          </ac:spMkLst>
        </pc:spChg>
        <pc:graphicFrameChg chg="add mod">
          <ac:chgData name="Jolanta Katinienė" userId="255b6e58-52b0-43eb-b519-4b2ef46db091" providerId="ADAL" clId="{150EA8A0-81A4-4DD6-B8FC-6C9B880E8334}" dt="2023-07-25T15:36:22.106" v="904" actId="14100"/>
          <ac:graphicFrameMkLst>
            <pc:docMk/>
            <pc:sldMk cId="929091500" sldId="263"/>
            <ac:graphicFrameMk id="4" creationId="{B8D02F5A-153A-FE24-C369-496023F9E8E2}"/>
          </ac:graphicFrameMkLst>
        </pc:graphicFrameChg>
        <pc:graphicFrameChg chg="del">
          <ac:chgData name="Jolanta Katinienė" userId="255b6e58-52b0-43eb-b519-4b2ef46db091" providerId="ADAL" clId="{150EA8A0-81A4-4DD6-B8FC-6C9B880E8334}" dt="2023-07-25T15:33:28.507" v="890" actId="478"/>
          <ac:graphicFrameMkLst>
            <pc:docMk/>
            <pc:sldMk cId="929091500" sldId="263"/>
            <ac:graphicFrameMk id="5" creationId="{B8D02F5A-153A-FE24-C369-496023F9E8E2}"/>
          </ac:graphicFrameMkLst>
        </pc:graphicFrameChg>
      </pc:sldChg>
      <pc:sldChg chg="addSp delSp modSp mod">
        <pc:chgData name="Jolanta Katinienė" userId="255b6e58-52b0-43eb-b519-4b2ef46db091" providerId="ADAL" clId="{150EA8A0-81A4-4DD6-B8FC-6C9B880E8334}" dt="2023-07-26T05:54:15.215" v="1180" actId="2711"/>
        <pc:sldMkLst>
          <pc:docMk/>
          <pc:sldMk cId="97501899" sldId="264"/>
        </pc:sldMkLst>
        <pc:spChg chg="add del mod">
          <ac:chgData name="Jolanta Katinienė" userId="255b6e58-52b0-43eb-b519-4b2ef46db091" providerId="ADAL" clId="{150EA8A0-81A4-4DD6-B8FC-6C9B880E8334}" dt="2023-07-25T14:35:56.325" v="884"/>
          <ac:spMkLst>
            <pc:docMk/>
            <pc:sldMk cId="97501899" sldId="264"/>
            <ac:spMk id="4" creationId="{FCDE6B8E-D01E-CB30-A9A9-8C355CD7B671}"/>
          </ac:spMkLst>
        </pc:spChg>
        <pc:graphicFrameChg chg="add mod">
          <ac:chgData name="Jolanta Katinienė" userId="255b6e58-52b0-43eb-b519-4b2ef46db091" providerId="ADAL" clId="{150EA8A0-81A4-4DD6-B8FC-6C9B880E8334}" dt="2023-07-26T05:54:15.215" v="1180" actId="2711"/>
          <ac:graphicFrameMkLst>
            <pc:docMk/>
            <pc:sldMk cId="97501899" sldId="264"/>
            <ac:graphicFrameMk id="5" creationId="{8BE6C43B-1E45-635A-828B-2F5E01167E61}"/>
          </ac:graphicFrameMkLst>
        </pc:graphicFrameChg>
        <pc:graphicFrameChg chg="del">
          <ac:chgData name="Jolanta Katinienė" userId="255b6e58-52b0-43eb-b519-4b2ef46db091" providerId="ADAL" clId="{150EA8A0-81A4-4DD6-B8FC-6C9B880E8334}" dt="2023-07-25T14:35:51.477" v="883" actId="478"/>
          <ac:graphicFrameMkLst>
            <pc:docMk/>
            <pc:sldMk cId="97501899" sldId="264"/>
            <ac:graphicFrameMk id="7" creationId="{8BE6C43B-1E45-635A-828B-2F5E01167E61}"/>
          </ac:graphicFrameMkLst>
        </pc:graphicFrameChg>
      </pc:sldChg>
      <pc:sldChg chg="addSp delSp modSp mod">
        <pc:chgData name="Jolanta Katinienė" userId="255b6e58-52b0-43eb-b519-4b2ef46db091" providerId="ADAL" clId="{150EA8A0-81A4-4DD6-B8FC-6C9B880E8334}" dt="2023-07-25T15:36:00.716" v="902" actId="113"/>
        <pc:sldMkLst>
          <pc:docMk/>
          <pc:sldMk cId="50756547" sldId="265"/>
        </pc:sldMkLst>
        <pc:spChg chg="add del mod">
          <ac:chgData name="Jolanta Katinienė" userId="255b6e58-52b0-43eb-b519-4b2ef46db091" providerId="ADAL" clId="{150EA8A0-81A4-4DD6-B8FC-6C9B880E8334}" dt="2023-07-25T15:35:40.391" v="896"/>
          <ac:spMkLst>
            <pc:docMk/>
            <pc:sldMk cId="50756547" sldId="265"/>
            <ac:spMk id="3" creationId="{6D07F084-41F4-E638-F4D1-9D5252E8FBC7}"/>
          </ac:spMkLst>
        </pc:spChg>
        <pc:graphicFrameChg chg="del">
          <ac:chgData name="Jolanta Katinienė" userId="255b6e58-52b0-43eb-b519-4b2ef46db091" providerId="ADAL" clId="{150EA8A0-81A4-4DD6-B8FC-6C9B880E8334}" dt="2023-07-25T15:35:38.027" v="895" actId="478"/>
          <ac:graphicFrameMkLst>
            <pc:docMk/>
            <pc:sldMk cId="50756547" sldId="265"/>
            <ac:graphicFrameMk id="4" creationId="{3D6A6F66-ECB6-55DB-A37D-442DA9F0A199}"/>
          </ac:graphicFrameMkLst>
        </pc:graphicFrameChg>
        <pc:graphicFrameChg chg="add mod">
          <ac:chgData name="Jolanta Katinienė" userId="255b6e58-52b0-43eb-b519-4b2ef46db091" providerId="ADAL" clId="{150EA8A0-81A4-4DD6-B8FC-6C9B880E8334}" dt="2023-07-25T15:36:00.716" v="902" actId="113"/>
          <ac:graphicFrameMkLst>
            <pc:docMk/>
            <pc:sldMk cId="50756547" sldId="265"/>
            <ac:graphicFrameMk id="5" creationId="{3D6A6F66-ECB6-55DB-A37D-442DA9F0A199}"/>
          </ac:graphicFrameMkLst>
        </pc:graphicFrameChg>
      </pc:sldChg>
      <pc:sldChg chg="addSp delSp modSp mod">
        <pc:chgData name="Jolanta Katinienė" userId="255b6e58-52b0-43eb-b519-4b2ef46db091" providerId="ADAL" clId="{150EA8A0-81A4-4DD6-B8FC-6C9B880E8334}" dt="2023-07-25T16:02:39.702" v="921" actId="14100"/>
        <pc:sldMkLst>
          <pc:docMk/>
          <pc:sldMk cId="3147730725" sldId="266"/>
        </pc:sldMkLst>
        <pc:spChg chg="add del mod">
          <ac:chgData name="Jolanta Katinienė" userId="255b6e58-52b0-43eb-b519-4b2ef46db091" providerId="ADAL" clId="{150EA8A0-81A4-4DD6-B8FC-6C9B880E8334}" dt="2023-07-25T15:59:00.166" v="908"/>
          <ac:spMkLst>
            <pc:docMk/>
            <pc:sldMk cId="3147730725" sldId="266"/>
            <ac:spMk id="4" creationId="{5A10214A-8405-8D75-0F65-A775520FFDFC}"/>
          </ac:spMkLst>
        </pc:spChg>
        <pc:graphicFrameChg chg="del">
          <ac:chgData name="Jolanta Katinienė" userId="255b6e58-52b0-43eb-b519-4b2ef46db091" providerId="ADAL" clId="{150EA8A0-81A4-4DD6-B8FC-6C9B880E8334}" dt="2023-07-25T15:58:47.211" v="905" actId="478"/>
          <ac:graphicFrameMkLst>
            <pc:docMk/>
            <pc:sldMk cId="3147730725" sldId="266"/>
            <ac:graphicFrameMk id="5" creationId="{9234ACE6-30DF-D285-DB26-14619B3B772F}"/>
          </ac:graphicFrameMkLst>
        </pc:graphicFrameChg>
        <pc:graphicFrameChg chg="del">
          <ac:chgData name="Jolanta Katinienė" userId="255b6e58-52b0-43eb-b519-4b2ef46db091" providerId="ADAL" clId="{150EA8A0-81A4-4DD6-B8FC-6C9B880E8334}" dt="2023-07-25T15:59:14.203" v="912" actId="478"/>
          <ac:graphicFrameMkLst>
            <pc:docMk/>
            <pc:sldMk cId="3147730725" sldId="266"/>
            <ac:graphicFrameMk id="6" creationId="{0CE56E02-9976-4DF3-8E74-64AE2ED45D18}"/>
          </ac:graphicFrameMkLst>
        </pc:graphicFrameChg>
        <pc:graphicFrameChg chg="add mod">
          <ac:chgData name="Jolanta Katinienė" userId="255b6e58-52b0-43eb-b519-4b2ef46db091" providerId="ADAL" clId="{150EA8A0-81A4-4DD6-B8FC-6C9B880E8334}" dt="2023-07-25T15:59:08.947" v="911" actId="14100"/>
          <ac:graphicFrameMkLst>
            <pc:docMk/>
            <pc:sldMk cId="3147730725" sldId="266"/>
            <ac:graphicFrameMk id="7" creationId="{9234ACE6-30DF-D285-DB26-14619B3B772F}"/>
          </ac:graphicFrameMkLst>
        </pc:graphicFrameChg>
        <pc:graphicFrameChg chg="add del mod">
          <ac:chgData name="Jolanta Katinienė" userId="255b6e58-52b0-43eb-b519-4b2ef46db091" providerId="ADAL" clId="{150EA8A0-81A4-4DD6-B8FC-6C9B880E8334}" dt="2023-07-25T15:59:43.149" v="915" actId="478"/>
          <ac:graphicFrameMkLst>
            <pc:docMk/>
            <pc:sldMk cId="3147730725" sldId="266"/>
            <ac:graphicFrameMk id="8" creationId="{0CE56E02-9976-4DF3-8E74-64AE2ED45D18}"/>
          </ac:graphicFrameMkLst>
        </pc:graphicFrameChg>
        <pc:graphicFrameChg chg="add mod">
          <ac:chgData name="Jolanta Katinienė" userId="255b6e58-52b0-43eb-b519-4b2ef46db091" providerId="ADAL" clId="{150EA8A0-81A4-4DD6-B8FC-6C9B880E8334}" dt="2023-07-25T16:02:39.702" v="921" actId="14100"/>
          <ac:graphicFrameMkLst>
            <pc:docMk/>
            <pc:sldMk cId="3147730725" sldId="266"/>
            <ac:graphicFrameMk id="9" creationId="{0CE56E02-9976-4DF3-8E74-64AE2ED45D18}"/>
          </ac:graphicFrameMkLst>
        </pc:graphicFrameChg>
      </pc:sldChg>
      <pc:sldChg chg="addSp delSp modSp mod">
        <pc:chgData name="Jolanta Katinienė" userId="255b6e58-52b0-43eb-b519-4b2ef46db091" providerId="ADAL" clId="{150EA8A0-81A4-4DD6-B8FC-6C9B880E8334}" dt="2023-08-02T10:11:46.324" v="1198" actId="1076"/>
        <pc:sldMkLst>
          <pc:docMk/>
          <pc:sldMk cId="2226714204" sldId="267"/>
        </pc:sldMkLst>
        <pc:spChg chg="add del mod">
          <ac:chgData name="Jolanta Katinienė" userId="255b6e58-52b0-43eb-b519-4b2ef46db091" providerId="ADAL" clId="{150EA8A0-81A4-4DD6-B8FC-6C9B880E8334}" dt="2023-07-25T16:26:17.999" v="934"/>
          <ac:spMkLst>
            <pc:docMk/>
            <pc:sldMk cId="2226714204" sldId="267"/>
            <ac:spMk id="4" creationId="{5523A8A2-34B6-CEA6-5C57-1B8C5B45B0D6}"/>
          </ac:spMkLst>
        </pc:spChg>
        <pc:spChg chg="add del mod">
          <ac:chgData name="Jolanta Katinienė" userId="255b6e58-52b0-43eb-b519-4b2ef46db091" providerId="ADAL" clId="{150EA8A0-81A4-4DD6-B8FC-6C9B880E8334}" dt="2023-07-26T05:40:04.794" v="1155"/>
          <ac:spMkLst>
            <pc:docMk/>
            <pc:sldMk cId="2226714204" sldId="267"/>
            <ac:spMk id="4" creationId="{61EE5761-E34A-29CC-943B-C6DBABF2AD98}"/>
          </ac:spMkLst>
        </pc:spChg>
        <pc:graphicFrameChg chg="add mod">
          <ac:chgData name="Jolanta Katinienė" userId="255b6e58-52b0-43eb-b519-4b2ef46db091" providerId="ADAL" clId="{150EA8A0-81A4-4DD6-B8FC-6C9B880E8334}" dt="2023-08-02T10:11:25.444" v="1195" actId="1076"/>
          <ac:graphicFrameMkLst>
            <pc:docMk/>
            <pc:sldMk cId="2226714204" sldId="267"/>
            <ac:graphicFrameMk id="3" creationId="{DCCC7ACD-A46E-69FA-D5EC-739030B36A72}"/>
          </ac:graphicFrameMkLst>
        </pc:graphicFrameChg>
        <pc:graphicFrameChg chg="add mod">
          <ac:chgData name="Jolanta Katinienė" userId="255b6e58-52b0-43eb-b519-4b2ef46db091" providerId="ADAL" clId="{150EA8A0-81A4-4DD6-B8FC-6C9B880E8334}" dt="2023-08-02T10:11:46.324" v="1198" actId="1076"/>
          <ac:graphicFrameMkLst>
            <pc:docMk/>
            <pc:sldMk cId="2226714204" sldId="267"/>
            <ac:graphicFrameMk id="4" creationId="{8C86F189-AC95-456C-D11D-70DF91C23AB4}"/>
          </ac:graphicFrameMkLst>
        </pc:graphicFrameChg>
        <pc:graphicFrameChg chg="add del mod">
          <ac:chgData name="Jolanta Katinienė" userId="255b6e58-52b0-43eb-b519-4b2ef46db091" providerId="ADAL" clId="{150EA8A0-81A4-4DD6-B8FC-6C9B880E8334}" dt="2023-07-26T05:40:02.284" v="1154" actId="478"/>
          <ac:graphicFrameMkLst>
            <pc:docMk/>
            <pc:sldMk cId="2226714204" sldId="267"/>
            <ac:graphicFrameMk id="5" creationId="{A36C3986-5A9D-B687-B674-9CF4409915C0}"/>
          </ac:graphicFrameMkLst>
        </pc:graphicFrameChg>
        <pc:graphicFrameChg chg="add del mod">
          <ac:chgData name="Jolanta Katinienė" userId="255b6e58-52b0-43eb-b519-4b2ef46db091" providerId="ADAL" clId="{150EA8A0-81A4-4DD6-B8FC-6C9B880E8334}" dt="2023-07-26T05:40:36.224" v="1162" actId="478"/>
          <ac:graphicFrameMkLst>
            <pc:docMk/>
            <pc:sldMk cId="2226714204" sldId="267"/>
            <ac:graphicFrameMk id="6" creationId="{DCCC7ACD-A46E-69FA-D5EC-739030B36A72}"/>
          </ac:graphicFrameMkLst>
        </pc:graphicFrameChg>
        <pc:graphicFrameChg chg="add del mod">
          <ac:chgData name="Jolanta Katinienė" userId="255b6e58-52b0-43eb-b519-4b2ef46db091" providerId="ADAL" clId="{150EA8A0-81A4-4DD6-B8FC-6C9B880E8334}" dt="2023-07-26T05:41:31.262" v="1171" actId="478"/>
          <ac:graphicFrameMkLst>
            <pc:docMk/>
            <pc:sldMk cId="2226714204" sldId="267"/>
            <ac:graphicFrameMk id="7" creationId="{09C41C4F-30DD-6824-5A70-4BC9597A426E}"/>
          </ac:graphicFrameMkLst>
        </pc:graphicFrameChg>
        <pc:graphicFrameChg chg="add del mod">
          <ac:chgData name="Jolanta Katinienė" userId="255b6e58-52b0-43eb-b519-4b2ef46db091" providerId="ADAL" clId="{150EA8A0-81A4-4DD6-B8FC-6C9B880E8334}" dt="2023-07-26T05:41:29.429" v="1169" actId="478"/>
          <ac:graphicFrameMkLst>
            <pc:docMk/>
            <pc:sldMk cId="2226714204" sldId="267"/>
            <ac:graphicFrameMk id="8" creationId="{8C86F189-AC95-456C-D11D-70DF91C23AB4}"/>
          </ac:graphicFrameMkLst>
        </pc:graphicFrameChg>
        <pc:graphicFrameChg chg="add del mod">
          <ac:chgData name="Jolanta Katinienė" userId="255b6e58-52b0-43eb-b519-4b2ef46db091" providerId="ADAL" clId="{150EA8A0-81A4-4DD6-B8FC-6C9B880E8334}" dt="2023-07-26T05:55:21.262" v="1188" actId="113"/>
          <ac:graphicFrameMkLst>
            <pc:docMk/>
            <pc:sldMk cId="2226714204" sldId="267"/>
            <ac:graphicFrameMk id="9" creationId="{A36C3986-5A9D-B687-B674-9CF4409915C0}"/>
          </ac:graphicFrameMkLst>
        </pc:graphicFrameChg>
        <pc:graphicFrameChg chg="add del mod">
          <ac:chgData name="Jolanta Katinienė" userId="255b6e58-52b0-43eb-b519-4b2ef46db091" providerId="ADAL" clId="{150EA8A0-81A4-4DD6-B8FC-6C9B880E8334}" dt="2023-08-02T10:11:20.009" v="1193" actId="478"/>
          <ac:graphicFrameMkLst>
            <pc:docMk/>
            <pc:sldMk cId="2226714204" sldId="267"/>
            <ac:graphicFrameMk id="10" creationId="{DCCC7ACD-A46E-69FA-D5EC-739030B36A72}"/>
          </ac:graphicFrameMkLst>
        </pc:graphicFrameChg>
        <pc:graphicFrameChg chg="add del mod">
          <ac:chgData name="Jolanta Katinienė" userId="255b6e58-52b0-43eb-b519-4b2ef46db091" providerId="ADAL" clId="{150EA8A0-81A4-4DD6-B8FC-6C9B880E8334}" dt="2023-07-26T05:41:49.108" v="1173" actId="1076"/>
          <ac:graphicFrameMkLst>
            <pc:docMk/>
            <pc:sldMk cId="2226714204" sldId="267"/>
            <ac:graphicFrameMk id="11" creationId="{09C41C4F-30DD-6824-5A70-4BC9597A426E}"/>
          </ac:graphicFrameMkLst>
        </pc:graphicFrameChg>
        <pc:graphicFrameChg chg="add del mod">
          <ac:chgData name="Jolanta Katinienė" userId="255b6e58-52b0-43eb-b519-4b2ef46db091" providerId="ADAL" clId="{150EA8A0-81A4-4DD6-B8FC-6C9B880E8334}" dt="2023-08-02T10:11:41.039" v="1196" actId="478"/>
          <ac:graphicFrameMkLst>
            <pc:docMk/>
            <pc:sldMk cId="2226714204" sldId="267"/>
            <ac:graphicFrameMk id="12" creationId="{8C86F189-AC95-456C-D11D-70DF91C23AB4}"/>
          </ac:graphicFrameMkLst>
        </pc:graphicFrameChg>
      </pc:sldChg>
      <pc:sldChg chg="addSp delSp modSp mod">
        <pc:chgData name="Jolanta Katinienė" userId="255b6e58-52b0-43eb-b519-4b2ef46db091" providerId="ADAL" clId="{150EA8A0-81A4-4DD6-B8FC-6C9B880E8334}" dt="2023-07-26T05:55:10.246" v="1186" actId="113"/>
        <pc:sldMkLst>
          <pc:docMk/>
          <pc:sldMk cId="304255102" sldId="268"/>
        </pc:sldMkLst>
        <pc:spChg chg="add del mod">
          <ac:chgData name="Jolanta Katinienė" userId="255b6e58-52b0-43eb-b519-4b2ef46db091" providerId="ADAL" clId="{150EA8A0-81A4-4DD6-B8FC-6C9B880E8334}" dt="2023-07-25T16:17:08.724" v="923"/>
          <ac:spMkLst>
            <pc:docMk/>
            <pc:sldMk cId="304255102" sldId="268"/>
            <ac:spMk id="4" creationId="{742553E2-A737-EB08-2F23-EE214AC4A8C8}"/>
          </ac:spMkLst>
        </pc:spChg>
        <pc:graphicFrameChg chg="add mod">
          <ac:chgData name="Jolanta Katinienė" userId="255b6e58-52b0-43eb-b519-4b2ef46db091" providerId="ADAL" clId="{150EA8A0-81A4-4DD6-B8FC-6C9B880E8334}" dt="2023-07-26T05:55:00.573" v="1183" actId="113"/>
          <ac:graphicFrameMkLst>
            <pc:docMk/>
            <pc:sldMk cId="304255102" sldId="268"/>
            <ac:graphicFrameMk id="5" creationId="{99EDD2D4-E424-4AA4-8B4C-DB62DFDECD25}"/>
          </ac:graphicFrameMkLst>
        </pc:graphicFrameChg>
        <pc:graphicFrameChg chg="add mod">
          <ac:chgData name="Jolanta Katinienė" userId="255b6e58-52b0-43eb-b519-4b2ef46db091" providerId="ADAL" clId="{150EA8A0-81A4-4DD6-B8FC-6C9B880E8334}" dt="2023-07-26T05:55:10.246" v="1186" actId="113"/>
          <ac:graphicFrameMkLst>
            <pc:docMk/>
            <pc:sldMk cId="304255102" sldId="268"/>
            <ac:graphicFrameMk id="6" creationId="{F82FDCCA-128D-4CD4-9F68-F570AE259678}"/>
          </ac:graphicFrameMkLst>
        </pc:graphicFrameChg>
        <pc:graphicFrameChg chg="del">
          <ac:chgData name="Jolanta Katinienė" userId="255b6e58-52b0-43eb-b519-4b2ef46db091" providerId="ADAL" clId="{150EA8A0-81A4-4DD6-B8FC-6C9B880E8334}" dt="2023-07-25T16:17:06.066" v="922" actId="478"/>
          <ac:graphicFrameMkLst>
            <pc:docMk/>
            <pc:sldMk cId="304255102" sldId="268"/>
            <ac:graphicFrameMk id="7" creationId="{99EDD2D4-E424-4AA4-8B4C-DB62DFDECD25}"/>
          </ac:graphicFrameMkLst>
        </pc:graphicFrameChg>
        <pc:graphicFrameChg chg="del">
          <ac:chgData name="Jolanta Katinienė" userId="255b6e58-52b0-43eb-b519-4b2ef46db091" providerId="ADAL" clId="{150EA8A0-81A4-4DD6-B8FC-6C9B880E8334}" dt="2023-07-25T16:17:21.794" v="927" actId="478"/>
          <ac:graphicFrameMkLst>
            <pc:docMk/>
            <pc:sldMk cId="304255102" sldId="268"/>
            <ac:graphicFrameMk id="8" creationId="{F82FDCCA-128D-4CD4-9F68-F570AE259678}"/>
          </ac:graphicFrameMkLst>
        </pc:graphicFrameChg>
      </pc:sldChg>
      <pc:sldChg chg="addSp delSp modSp mod">
        <pc:chgData name="Jolanta Katinienė" userId="255b6e58-52b0-43eb-b519-4b2ef46db091" providerId="ADAL" clId="{150EA8A0-81A4-4DD6-B8FC-6C9B880E8334}" dt="2023-07-26T05:55:46.463" v="1191" actId="113"/>
        <pc:sldMkLst>
          <pc:docMk/>
          <pc:sldMk cId="1647696204" sldId="269"/>
        </pc:sldMkLst>
        <pc:spChg chg="add del mod">
          <ac:chgData name="Jolanta Katinienė" userId="255b6e58-52b0-43eb-b519-4b2ef46db091" providerId="ADAL" clId="{150EA8A0-81A4-4DD6-B8FC-6C9B880E8334}" dt="2023-07-25T16:36:54.860" v="953"/>
          <ac:spMkLst>
            <pc:docMk/>
            <pc:sldMk cId="1647696204" sldId="269"/>
            <ac:spMk id="4" creationId="{6F293939-B15C-FAB2-DADD-A02A9731D0EB}"/>
          </ac:spMkLst>
        </pc:spChg>
        <pc:graphicFrameChg chg="add mod">
          <ac:chgData name="Jolanta Katinienė" userId="255b6e58-52b0-43eb-b519-4b2ef46db091" providerId="ADAL" clId="{150EA8A0-81A4-4DD6-B8FC-6C9B880E8334}" dt="2023-07-25T16:37:04.035" v="956" actId="14100"/>
          <ac:graphicFrameMkLst>
            <pc:docMk/>
            <pc:sldMk cId="1647696204" sldId="269"/>
            <ac:graphicFrameMk id="5" creationId="{D3B86DA0-7B45-39D5-6B41-981E7542FD0E}"/>
          </ac:graphicFrameMkLst>
        </pc:graphicFrameChg>
        <pc:graphicFrameChg chg="add mod">
          <ac:chgData name="Jolanta Katinienė" userId="255b6e58-52b0-43eb-b519-4b2ef46db091" providerId="ADAL" clId="{150EA8A0-81A4-4DD6-B8FC-6C9B880E8334}" dt="2023-07-26T05:55:46.463" v="1191" actId="113"/>
          <ac:graphicFrameMkLst>
            <pc:docMk/>
            <pc:sldMk cId="1647696204" sldId="269"/>
            <ac:graphicFrameMk id="6" creationId="{2AA5AD18-4F50-4C1E-0C7B-5665009EA8D8}"/>
          </ac:graphicFrameMkLst>
        </pc:graphicFrameChg>
        <pc:graphicFrameChg chg="del">
          <ac:chgData name="Jolanta Katinienė" userId="255b6e58-52b0-43eb-b519-4b2ef46db091" providerId="ADAL" clId="{150EA8A0-81A4-4DD6-B8FC-6C9B880E8334}" dt="2023-07-25T16:36:51.979" v="952" actId="478"/>
          <ac:graphicFrameMkLst>
            <pc:docMk/>
            <pc:sldMk cId="1647696204" sldId="269"/>
            <ac:graphicFrameMk id="7" creationId="{D3B86DA0-7B45-39D5-6B41-981E7542FD0E}"/>
          </ac:graphicFrameMkLst>
        </pc:graphicFrameChg>
        <pc:graphicFrameChg chg="del">
          <ac:chgData name="Jolanta Katinienė" userId="255b6e58-52b0-43eb-b519-4b2ef46db091" providerId="ADAL" clId="{150EA8A0-81A4-4DD6-B8FC-6C9B880E8334}" dt="2023-07-25T16:37:32.159" v="957" actId="478"/>
          <ac:graphicFrameMkLst>
            <pc:docMk/>
            <pc:sldMk cId="1647696204" sldId="269"/>
            <ac:graphicFrameMk id="8" creationId="{2AA5AD18-4F50-4C1E-0C7B-5665009EA8D8}"/>
          </ac:graphicFrameMkLst>
        </pc:graphicFrameChg>
      </pc:sldChg>
      <pc:sldChg chg="addSp delSp modSp mod">
        <pc:chgData name="Jolanta Katinienė" userId="255b6e58-52b0-43eb-b519-4b2ef46db091" providerId="ADAL" clId="{150EA8A0-81A4-4DD6-B8FC-6C9B880E8334}" dt="2023-07-25T16:51:38.929" v="1018" actId="14100"/>
        <pc:sldMkLst>
          <pc:docMk/>
          <pc:sldMk cId="4241121166" sldId="270"/>
        </pc:sldMkLst>
        <pc:spChg chg="add del mod">
          <ac:chgData name="Jolanta Katinienė" userId="255b6e58-52b0-43eb-b519-4b2ef46db091" providerId="ADAL" clId="{150EA8A0-81A4-4DD6-B8FC-6C9B880E8334}" dt="2023-07-25T16:49:15.199" v="1006"/>
          <ac:spMkLst>
            <pc:docMk/>
            <pc:sldMk cId="4241121166" sldId="270"/>
            <ac:spMk id="6" creationId="{1B73135B-AB82-E4BC-1627-6C807DBBC5D6}"/>
          </ac:spMkLst>
        </pc:spChg>
        <pc:graphicFrameChg chg="add mod">
          <ac:chgData name="Jolanta Katinienė" userId="255b6e58-52b0-43eb-b519-4b2ef46db091" providerId="ADAL" clId="{150EA8A0-81A4-4DD6-B8FC-6C9B880E8334}" dt="2023-07-25T16:49:00.691" v="1004" actId="14100"/>
          <ac:graphicFrameMkLst>
            <pc:docMk/>
            <pc:sldMk cId="4241121166" sldId="270"/>
            <ac:graphicFrameMk id="3" creationId="{C55E8D8C-10F6-7B47-275A-FB4D41A50058}"/>
          </ac:graphicFrameMkLst>
        </pc:graphicFrameChg>
        <pc:graphicFrameChg chg="del">
          <ac:chgData name="Jolanta Katinienė" userId="255b6e58-52b0-43eb-b519-4b2ef46db091" providerId="ADAL" clId="{150EA8A0-81A4-4DD6-B8FC-6C9B880E8334}" dt="2023-07-25T16:49:12.977" v="1005" actId="478"/>
          <ac:graphicFrameMkLst>
            <pc:docMk/>
            <pc:sldMk cId="4241121166" sldId="270"/>
            <ac:graphicFrameMk id="7" creationId="{550BA6D2-623A-0B8C-A21F-2E0ADBB4E301}"/>
          </ac:graphicFrameMkLst>
        </pc:graphicFrameChg>
        <pc:graphicFrameChg chg="add mod">
          <ac:chgData name="Jolanta Katinienė" userId="255b6e58-52b0-43eb-b519-4b2ef46db091" providerId="ADAL" clId="{150EA8A0-81A4-4DD6-B8FC-6C9B880E8334}" dt="2023-07-25T16:49:34.731" v="1010" actId="14100"/>
          <ac:graphicFrameMkLst>
            <pc:docMk/>
            <pc:sldMk cId="4241121166" sldId="270"/>
            <ac:graphicFrameMk id="8" creationId="{550BA6D2-623A-0B8C-A21F-2E0ADBB4E301}"/>
          </ac:graphicFrameMkLst>
        </pc:graphicFrameChg>
        <pc:graphicFrameChg chg="del">
          <ac:chgData name="Jolanta Katinienė" userId="255b6e58-52b0-43eb-b519-4b2ef46db091" providerId="ADAL" clId="{150EA8A0-81A4-4DD6-B8FC-6C9B880E8334}" dt="2023-07-25T16:48:43.549" v="999" actId="478"/>
          <ac:graphicFrameMkLst>
            <pc:docMk/>
            <pc:sldMk cId="4241121166" sldId="270"/>
            <ac:graphicFrameMk id="9" creationId="{C55E8D8C-10F6-7B47-275A-FB4D41A50058}"/>
          </ac:graphicFrameMkLst>
        </pc:graphicFrameChg>
        <pc:picChg chg="del">
          <ac:chgData name="Jolanta Katinienė" userId="255b6e58-52b0-43eb-b519-4b2ef46db091" providerId="ADAL" clId="{150EA8A0-81A4-4DD6-B8FC-6C9B880E8334}" dt="2023-07-25T16:50:48.517" v="1011" actId="478"/>
          <ac:picMkLst>
            <pc:docMk/>
            <pc:sldMk cId="4241121166" sldId="270"/>
            <ac:picMk id="4" creationId="{00B55EA9-F86E-B0B1-C050-44099D4CA8E3}"/>
          </ac:picMkLst>
        </pc:picChg>
        <pc:picChg chg="add del mod">
          <ac:chgData name="Jolanta Katinienė" userId="255b6e58-52b0-43eb-b519-4b2ef46db091" providerId="ADAL" clId="{150EA8A0-81A4-4DD6-B8FC-6C9B880E8334}" dt="2023-07-25T16:51:28.621" v="1015" actId="478"/>
          <ac:picMkLst>
            <pc:docMk/>
            <pc:sldMk cId="4241121166" sldId="270"/>
            <ac:picMk id="11" creationId="{9BE4D278-33CD-9548-1529-3E06EB152683}"/>
          </ac:picMkLst>
        </pc:picChg>
        <pc:picChg chg="add mod">
          <ac:chgData name="Jolanta Katinienė" userId="255b6e58-52b0-43eb-b519-4b2ef46db091" providerId="ADAL" clId="{150EA8A0-81A4-4DD6-B8FC-6C9B880E8334}" dt="2023-07-25T16:51:38.929" v="1018" actId="14100"/>
          <ac:picMkLst>
            <pc:docMk/>
            <pc:sldMk cId="4241121166" sldId="270"/>
            <ac:picMk id="13" creationId="{C8495073-90A4-D25B-632D-DDE3651A7219}"/>
          </ac:picMkLst>
        </pc:picChg>
      </pc:sldChg>
      <pc:sldChg chg="modSp mod">
        <pc:chgData name="Jolanta Katinienė" userId="255b6e58-52b0-43eb-b519-4b2ef46db091" providerId="ADAL" clId="{150EA8A0-81A4-4DD6-B8FC-6C9B880E8334}" dt="2023-07-25T17:04:02.471" v="1151" actId="20577"/>
        <pc:sldMkLst>
          <pc:docMk/>
          <pc:sldMk cId="910299840" sldId="271"/>
        </pc:sldMkLst>
        <pc:spChg chg="mod">
          <ac:chgData name="Jolanta Katinienė" userId="255b6e58-52b0-43eb-b519-4b2ef46db091" providerId="ADAL" clId="{150EA8A0-81A4-4DD6-B8FC-6C9B880E8334}" dt="2023-07-25T17:04:02.471" v="1151" actId="20577"/>
          <ac:spMkLst>
            <pc:docMk/>
            <pc:sldMk cId="910299840" sldId="271"/>
            <ac:spMk id="3" creationId="{2E59CAF2-0105-AC2A-6138-7B7AA05FAF3E}"/>
          </ac:spMkLst>
        </pc:spChg>
      </pc:sldChg>
      <pc:sldChg chg="addSp delSp modSp mod">
        <pc:chgData name="Jolanta Katinienė" userId="255b6e58-52b0-43eb-b519-4b2ef46db091" providerId="ADAL" clId="{150EA8A0-81A4-4DD6-B8FC-6C9B880E8334}" dt="2023-07-26T05:53:02.310" v="1176" actId="14100"/>
        <pc:sldMkLst>
          <pc:docMk/>
          <pc:sldMk cId="1179426668" sldId="272"/>
        </pc:sldMkLst>
        <pc:spChg chg="add del mod">
          <ac:chgData name="Jolanta Katinienė" userId="255b6e58-52b0-43eb-b519-4b2ef46db091" providerId="ADAL" clId="{150EA8A0-81A4-4DD6-B8FC-6C9B880E8334}" dt="2023-07-25T13:04:01.133" v="372"/>
          <ac:spMkLst>
            <pc:docMk/>
            <pc:sldMk cId="1179426668" sldId="272"/>
            <ac:spMk id="4" creationId="{3C64C9AF-E7A5-841B-25ED-03BE31F40A85}"/>
          </ac:spMkLst>
        </pc:spChg>
        <pc:spChg chg="mod">
          <ac:chgData name="Jolanta Katinienė" userId="255b6e58-52b0-43eb-b519-4b2ef46db091" providerId="ADAL" clId="{150EA8A0-81A4-4DD6-B8FC-6C9B880E8334}" dt="2023-07-25T13:06:30.150" v="423" actId="6549"/>
          <ac:spMkLst>
            <pc:docMk/>
            <pc:sldMk cId="1179426668" sldId="272"/>
            <ac:spMk id="12" creationId="{16EC1C45-03ED-E45E-1914-915B229B3FE4}"/>
          </ac:spMkLst>
        </pc:spChg>
        <pc:spChg chg="mod">
          <ac:chgData name="Jolanta Katinienė" userId="255b6e58-52b0-43eb-b519-4b2ef46db091" providerId="ADAL" clId="{150EA8A0-81A4-4DD6-B8FC-6C9B880E8334}" dt="2023-07-25T13:33:05.790" v="527" actId="6549"/>
          <ac:spMkLst>
            <pc:docMk/>
            <pc:sldMk cId="1179426668" sldId="272"/>
            <ac:spMk id="13" creationId="{3849CAC1-6469-1010-6938-2027F3812C04}"/>
          </ac:spMkLst>
        </pc:spChg>
        <pc:spChg chg="mod">
          <ac:chgData name="Jolanta Katinienė" userId="255b6e58-52b0-43eb-b519-4b2ef46db091" providerId="ADAL" clId="{150EA8A0-81A4-4DD6-B8FC-6C9B880E8334}" dt="2023-07-25T13:08:36.794" v="428"/>
          <ac:spMkLst>
            <pc:docMk/>
            <pc:sldMk cId="1179426668" sldId="272"/>
            <ac:spMk id="14" creationId="{C76D11E9-1B42-A662-79E1-AC853251C8BF}"/>
          </ac:spMkLst>
        </pc:spChg>
        <pc:graphicFrameChg chg="add mod">
          <ac:chgData name="Jolanta Katinienė" userId="255b6e58-52b0-43eb-b519-4b2ef46db091" providerId="ADAL" clId="{150EA8A0-81A4-4DD6-B8FC-6C9B880E8334}" dt="2023-07-25T13:04:39.022" v="380" actId="1076"/>
          <ac:graphicFrameMkLst>
            <pc:docMk/>
            <pc:sldMk cId="1179426668" sldId="272"/>
            <ac:graphicFrameMk id="5" creationId="{AE92731A-C6C7-4177-B711-A8FC3D025323}"/>
          </ac:graphicFrameMkLst>
        </pc:graphicFrameChg>
        <pc:graphicFrameChg chg="add mod">
          <ac:chgData name="Jolanta Katinienė" userId="255b6e58-52b0-43eb-b519-4b2ef46db091" providerId="ADAL" clId="{150EA8A0-81A4-4DD6-B8FC-6C9B880E8334}" dt="2023-07-26T05:53:02.310" v="1176" actId="14100"/>
          <ac:graphicFrameMkLst>
            <pc:docMk/>
            <pc:sldMk cId="1179426668" sldId="272"/>
            <ac:graphicFrameMk id="6" creationId="{E8F9E876-61D5-4547-8D7B-3A23B5486297}"/>
          </ac:graphicFrameMkLst>
        </pc:graphicFrameChg>
        <pc:graphicFrameChg chg="del">
          <ac:chgData name="Jolanta Katinienė" userId="255b6e58-52b0-43eb-b519-4b2ef46db091" providerId="ADAL" clId="{150EA8A0-81A4-4DD6-B8FC-6C9B880E8334}" dt="2023-07-25T13:03:58.925" v="371" actId="478"/>
          <ac:graphicFrameMkLst>
            <pc:docMk/>
            <pc:sldMk cId="1179426668" sldId="272"/>
            <ac:graphicFrameMk id="10" creationId="{AE92731A-C6C7-4177-B711-A8FC3D025323}"/>
          </ac:graphicFrameMkLst>
        </pc:graphicFrameChg>
        <pc:graphicFrameChg chg="del">
          <ac:chgData name="Jolanta Katinienė" userId="255b6e58-52b0-43eb-b519-4b2ef46db091" providerId="ADAL" clId="{150EA8A0-81A4-4DD6-B8FC-6C9B880E8334}" dt="2023-07-25T13:30:14.396" v="429" actId="478"/>
          <ac:graphicFrameMkLst>
            <pc:docMk/>
            <pc:sldMk cId="1179426668" sldId="272"/>
            <ac:graphicFrameMk id="11" creationId="{E8F9E876-61D5-4547-8D7B-3A23B5486297}"/>
          </ac:graphicFrameMkLst>
        </pc:graphicFrameChg>
      </pc:sldChg>
      <pc:sldChg chg="addSp delSp modSp mod">
        <pc:chgData name="Jolanta Katinienė" userId="255b6e58-52b0-43eb-b519-4b2ef46db091" providerId="ADAL" clId="{150EA8A0-81A4-4DD6-B8FC-6C9B880E8334}" dt="2023-07-26T05:53:49.893" v="1179" actId="2711"/>
        <pc:sldMkLst>
          <pc:docMk/>
          <pc:sldMk cId="3505080774" sldId="273"/>
        </pc:sldMkLst>
        <pc:spChg chg="add mod ord">
          <ac:chgData name="Jolanta Katinienė" userId="255b6e58-52b0-43eb-b519-4b2ef46db091" providerId="ADAL" clId="{150EA8A0-81A4-4DD6-B8FC-6C9B880E8334}" dt="2023-07-25T14:12:39.552" v="643" actId="27636"/>
          <ac:spMkLst>
            <pc:docMk/>
            <pc:sldMk cId="3505080774" sldId="273"/>
            <ac:spMk id="4" creationId="{6CD8B1CB-3CAB-C3C7-D101-3A944A8532E6}"/>
          </ac:spMkLst>
        </pc:spChg>
        <pc:spChg chg="mod">
          <ac:chgData name="Jolanta Katinienė" userId="255b6e58-52b0-43eb-b519-4b2ef46db091" providerId="ADAL" clId="{150EA8A0-81A4-4DD6-B8FC-6C9B880E8334}" dt="2023-07-25T14:25:04.286" v="786" actId="6549"/>
          <ac:spMkLst>
            <pc:docMk/>
            <pc:sldMk cId="3505080774" sldId="273"/>
            <ac:spMk id="6" creationId="{C9A3C0F0-174A-C408-5A3D-3CAA88DA5579}"/>
          </ac:spMkLst>
        </pc:spChg>
        <pc:graphicFrameChg chg="add mod">
          <ac:chgData name="Jolanta Katinienė" userId="255b6e58-52b0-43eb-b519-4b2ef46db091" providerId="ADAL" clId="{150EA8A0-81A4-4DD6-B8FC-6C9B880E8334}" dt="2023-07-26T05:53:36.509" v="1178" actId="255"/>
          <ac:graphicFrameMkLst>
            <pc:docMk/>
            <pc:sldMk cId="3505080774" sldId="273"/>
            <ac:graphicFrameMk id="5" creationId="{E8D5C678-DD6F-446E-9F75-3597C6C95BFC}"/>
          </ac:graphicFrameMkLst>
        </pc:graphicFrameChg>
        <pc:graphicFrameChg chg="add mod">
          <ac:chgData name="Jolanta Katinienė" userId="255b6e58-52b0-43eb-b519-4b2ef46db091" providerId="ADAL" clId="{150EA8A0-81A4-4DD6-B8FC-6C9B880E8334}" dt="2023-07-25T14:15:54.817" v="656"/>
          <ac:graphicFrameMkLst>
            <pc:docMk/>
            <pc:sldMk cId="3505080774" sldId="273"/>
            <ac:graphicFrameMk id="7" creationId="{09BF0DC3-BFBB-4AB2-A7CF-2942CCECE84B}"/>
          </ac:graphicFrameMkLst>
        </pc:graphicFrameChg>
        <pc:graphicFrameChg chg="del">
          <ac:chgData name="Jolanta Katinienė" userId="255b6e58-52b0-43eb-b519-4b2ef46db091" providerId="ADAL" clId="{150EA8A0-81A4-4DD6-B8FC-6C9B880E8334}" dt="2023-07-25T14:21:07.227" v="764" actId="478"/>
          <ac:graphicFrameMkLst>
            <pc:docMk/>
            <pc:sldMk cId="3505080774" sldId="273"/>
            <ac:graphicFrameMk id="8" creationId="{4F2CEDC4-F61B-45E1-9356-3ED987621872}"/>
          </ac:graphicFrameMkLst>
        </pc:graphicFrameChg>
        <pc:graphicFrameChg chg="del">
          <ac:chgData name="Jolanta Katinienė" userId="255b6e58-52b0-43eb-b519-4b2ef46db091" providerId="ADAL" clId="{150EA8A0-81A4-4DD6-B8FC-6C9B880E8334}" dt="2023-07-25T14:23:39.632" v="767" actId="478"/>
          <ac:graphicFrameMkLst>
            <pc:docMk/>
            <pc:sldMk cId="3505080774" sldId="273"/>
            <ac:graphicFrameMk id="9" creationId="{82D5E92A-EFDE-4AEE-9287-51C3ABC5C3B0}"/>
          </ac:graphicFrameMkLst>
        </pc:graphicFrameChg>
        <pc:graphicFrameChg chg="del">
          <ac:chgData name="Jolanta Katinienė" userId="255b6e58-52b0-43eb-b519-4b2ef46db091" providerId="ADAL" clId="{150EA8A0-81A4-4DD6-B8FC-6C9B880E8334}" dt="2023-07-25T14:11:55.566" v="637" actId="478"/>
          <ac:graphicFrameMkLst>
            <pc:docMk/>
            <pc:sldMk cId="3505080774" sldId="273"/>
            <ac:graphicFrameMk id="10" creationId="{E8D5C678-DD6F-446E-9F75-3597C6C95BFC}"/>
          </ac:graphicFrameMkLst>
        </pc:graphicFrameChg>
        <pc:graphicFrameChg chg="del">
          <ac:chgData name="Jolanta Katinienė" userId="255b6e58-52b0-43eb-b519-4b2ef46db091" providerId="ADAL" clId="{150EA8A0-81A4-4DD6-B8FC-6C9B880E8334}" dt="2023-07-25T14:15:13.055" v="647" actId="478"/>
          <ac:graphicFrameMkLst>
            <pc:docMk/>
            <pc:sldMk cId="3505080774" sldId="273"/>
            <ac:graphicFrameMk id="11" creationId="{09BF0DC3-BFBB-4AB2-A7CF-2942CCECE84B}"/>
          </ac:graphicFrameMkLst>
        </pc:graphicFrameChg>
        <pc:graphicFrameChg chg="add mod">
          <ac:chgData name="Jolanta Katinienė" userId="255b6e58-52b0-43eb-b519-4b2ef46db091" providerId="ADAL" clId="{150EA8A0-81A4-4DD6-B8FC-6C9B880E8334}" dt="2023-07-25T14:21:15.294" v="766" actId="1076"/>
          <ac:graphicFrameMkLst>
            <pc:docMk/>
            <pc:sldMk cId="3505080774" sldId="273"/>
            <ac:graphicFrameMk id="12" creationId="{4F2CEDC4-F61B-45E1-9356-3ED987621872}"/>
          </ac:graphicFrameMkLst>
        </pc:graphicFrameChg>
        <pc:graphicFrameChg chg="add mod">
          <ac:chgData name="Jolanta Katinienė" userId="255b6e58-52b0-43eb-b519-4b2ef46db091" providerId="ADAL" clId="{150EA8A0-81A4-4DD6-B8FC-6C9B880E8334}" dt="2023-07-26T05:53:49.893" v="1179" actId="2711"/>
          <ac:graphicFrameMkLst>
            <pc:docMk/>
            <pc:sldMk cId="3505080774" sldId="273"/>
            <ac:graphicFrameMk id="13" creationId="{82D5E92A-EFDE-4AEE-9287-51C3ABC5C3B0}"/>
          </ac:graphicFrameMkLst>
        </pc:graphicFrameChg>
      </pc:sldChg>
      <pc:sldChg chg="add del">
        <pc:chgData name="Jolanta Katinienė" userId="255b6e58-52b0-43eb-b519-4b2ef46db091" providerId="ADAL" clId="{150EA8A0-81A4-4DD6-B8FC-6C9B880E8334}" dt="2023-07-25T13:51:53.759" v="548"/>
        <pc:sldMkLst>
          <pc:docMk/>
          <pc:sldMk cId="3771588121" sldId="274"/>
        </pc:sldMkLst>
      </pc:sldChg>
    </pc:docChg>
  </pc:docChgLst>
  <pc:docChgLst>
    <pc:chgData name="Jolanta Katinienė" userId="255b6e58-52b0-43eb-b519-4b2ef46db091" providerId="ADAL" clId="{0CB6F27E-C891-4D0B-8CB3-4D0BFB531F79}"/>
    <pc:docChg chg="undo custSel modSld">
      <pc:chgData name="Jolanta Katinienė" userId="255b6e58-52b0-43eb-b519-4b2ef46db091" providerId="ADAL" clId="{0CB6F27E-C891-4D0B-8CB3-4D0BFB531F79}" dt="2023-03-22T08:42:21.201" v="286" actId="1076"/>
      <pc:docMkLst>
        <pc:docMk/>
      </pc:docMkLst>
      <pc:sldChg chg="addSp delSp modSp mod">
        <pc:chgData name="Jolanta Katinienė" userId="255b6e58-52b0-43eb-b519-4b2ef46db091" providerId="ADAL" clId="{0CB6F27E-C891-4D0B-8CB3-4D0BFB531F79}" dt="2023-03-22T08:42:21.201" v="286" actId="1076"/>
        <pc:sldMkLst>
          <pc:docMk/>
          <pc:sldMk cId="1395541562" sldId="256"/>
        </pc:sldMkLst>
        <pc:spChg chg="mod">
          <ac:chgData name="Jolanta Katinienė" userId="255b6e58-52b0-43eb-b519-4b2ef46db091" providerId="ADAL" clId="{0CB6F27E-C891-4D0B-8CB3-4D0BFB531F79}" dt="2023-03-22T08:41:49.613" v="284" actId="1076"/>
          <ac:spMkLst>
            <pc:docMk/>
            <pc:sldMk cId="1395541562" sldId="256"/>
            <ac:spMk id="2" creationId="{48439CB7-CF31-648E-078B-95489AC5C828}"/>
          </ac:spMkLst>
        </pc:spChg>
        <pc:spChg chg="mod">
          <ac:chgData name="Jolanta Katinienė" userId="255b6e58-52b0-43eb-b519-4b2ef46db091" providerId="ADAL" clId="{0CB6F27E-C891-4D0B-8CB3-4D0BFB531F79}" dt="2023-03-22T08:42:21.201" v="286" actId="1076"/>
          <ac:spMkLst>
            <pc:docMk/>
            <pc:sldMk cId="1395541562" sldId="256"/>
            <ac:spMk id="3" creationId="{B0445077-D930-DAD6-A516-580FEEAAFFA9}"/>
          </ac:spMkLst>
        </pc:spChg>
        <pc:spChg chg="add del">
          <ac:chgData name="Jolanta Katinienė" userId="255b6e58-52b0-43eb-b519-4b2ef46db091" providerId="ADAL" clId="{0CB6F27E-C891-4D0B-8CB3-4D0BFB531F79}" dt="2023-03-22T08:33:55.851" v="263" actId="26606"/>
          <ac:spMkLst>
            <pc:docMk/>
            <pc:sldMk cId="1395541562" sldId="256"/>
            <ac:spMk id="102" creationId="{ECC07320-C2CA-4E29-8481-9D9E143C7788}"/>
          </ac:spMkLst>
        </pc:spChg>
        <pc:spChg chg="add del">
          <ac:chgData name="Jolanta Katinienė" userId="255b6e58-52b0-43eb-b519-4b2ef46db091" providerId="ADAL" clId="{0CB6F27E-C891-4D0B-8CB3-4D0BFB531F79}" dt="2023-03-22T08:33:55.851" v="263" actId="26606"/>
          <ac:spMkLst>
            <pc:docMk/>
            <pc:sldMk cId="1395541562" sldId="256"/>
            <ac:spMk id="103" creationId="{178FB36B-5BFE-42CA-BC60-1115E0D95EEC}"/>
          </ac:spMkLst>
        </pc:spChg>
        <pc:spChg chg="add del">
          <ac:chgData name="Jolanta Katinienė" userId="255b6e58-52b0-43eb-b519-4b2ef46db091" providerId="ADAL" clId="{0CB6F27E-C891-4D0B-8CB3-4D0BFB531F79}" dt="2023-03-22T08:33:55.851" v="263" actId="26606"/>
          <ac:spMkLst>
            <pc:docMk/>
            <pc:sldMk cId="1395541562" sldId="256"/>
            <ac:spMk id="108" creationId="{8A94871E-96FC-4ADE-815B-41A636E34F1A}"/>
          </ac:spMkLst>
        </pc:spChg>
        <pc:spChg chg="add del">
          <ac:chgData name="Jolanta Katinienė" userId="255b6e58-52b0-43eb-b519-4b2ef46db091" providerId="ADAL" clId="{0CB6F27E-C891-4D0B-8CB3-4D0BFB531F79}" dt="2023-03-22T08:33:55.851" v="263" actId="26606"/>
          <ac:spMkLst>
            <pc:docMk/>
            <pc:sldMk cId="1395541562" sldId="256"/>
            <ac:spMk id="110" creationId="{3FCFB1DE-0B7E-48CC-BA90-B2AB0889F9D6}"/>
          </ac:spMkLst>
        </pc:spChg>
        <pc:picChg chg="add mod">
          <ac:chgData name="Jolanta Katinienė" userId="255b6e58-52b0-43eb-b519-4b2ef46db091" providerId="ADAL" clId="{0CB6F27E-C891-4D0B-8CB3-4D0BFB531F79}" dt="2023-03-22T08:40:54.890" v="276" actId="1076"/>
          <ac:picMkLst>
            <pc:docMk/>
            <pc:sldMk cId="1395541562" sldId="256"/>
            <ac:picMk id="4" creationId="{98DD11C3-3097-EC4F-D583-058AD8013571}"/>
          </ac:picMkLst>
        </pc:picChg>
        <pc:picChg chg="del">
          <ac:chgData name="Jolanta Katinienė" userId="255b6e58-52b0-43eb-b519-4b2ef46db091" providerId="ADAL" clId="{0CB6F27E-C891-4D0B-8CB3-4D0BFB531F79}" dt="2023-03-22T08:31:40.693" v="258" actId="478"/>
          <ac:picMkLst>
            <pc:docMk/>
            <pc:sldMk cId="1395541562" sldId="256"/>
            <ac:picMk id="57" creationId="{C80BCBEC-5B89-ABBD-4738-D773DF45BEF0}"/>
          </ac:picMkLst>
        </pc:picChg>
      </pc:sldChg>
      <pc:sldChg chg="modSp mod">
        <pc:chgData name="Jolanta Katinienė" userId="255b6e58-52b0-43eb-b519-4b2ef46db091" providerId="ADAL" clId="{0CB6F27E-C891-4D0B-8CB3-4D0BFB531F79}" dt="2023-03-17T08:30:22.485" v="257" actId="14100"/>
        <pc:sldMkLst>
          <pc:docMk/>
          <pc:sldMk cId="910299840" sldId="271"/>
        </pc:sldMkLst>
        <pc:spChg chg="mod">
          <ac:chgData name="Jolanta Katinienė" userId="255b6e58-52b0-43eb-b519-4b2ef46db091" providerId="ADAL" clId="{0CB6F27E-C891-4D0B-8CB3-4D0BFB531F79}" dt="2023-03-17T08:30:22.485" v="257" actId="14100"/>
          <ac:spMkLst>
            <pc:docMk/>
            <pc:sldMk cId="910299840" sldId="271"/>
            <ac:spMk id="3" creationId="{2E59CAF2-0105-AC2A-6138-7B7AA05FAF3E}"/>
          </ac:spMkLst>
        </pc:spChg>
      </pc:sldChg>
    </pc:docChg>
  </pc:docChgLst>
  <pc:docChgLst>
    <pc:chgData name="Jolanta Katinienė" userId="255b6e58-52b0-43eb-b519-4b2ef46db091" providerId="ADAL" clId="{0B2231F5-C66C-474A-AC5D-05183101CD3C}"/>
    <pc:docChg chg="undo custSel addSld delSld modSld">
      <pc:chgData name="Jolanta Katinienė" userId="255b6e58-52b0-43eb-b519-4b2ef46db091" providerId="ADAL" clId="{0B2231F5-C66C-474A-AC5D-05183101CD3C}" dt="2023-10-23T13:11:12.738" v="1668" actId="20577"/>
      <pc:docMkLst>
        <pc:docMk/>
      </pc:docMkLst>
      <pc:sldChg chg="addSp delSp modSp del mod">
        <pc:chgData name="Jolanta Katinienė" userId="255b6e58-52b0-43eb-b519-4b2ef46db091" providerId="ADAL" clId="{0B2231F5-C66C-474A-AC5D-05183101CD3C}" dt="2023-10-19T06:16:52.190" v="66" actId="2696"/>
        <pc:sldMkLst>
          <pc:docMk/>
          <pc:sldMk cId="1395541562" sldId="256"/>
        </pc:sldMkLst>
        <pc:spChg chg="mod">
          <ac:chgData name="Jolanta Katinienė" userId="255b6e58-52b0-43eb-b519-4b2ef46db091" providerId="ADAL" clId="{0B2231F5-C66C-474A-AC5D-05183101CD3C}" dt="2023-10-19T06:12:24.283" v="23" actId="14100"/>
          <ac:spMkLst>
            <pc:docMk/>
            <pc:sldMk cId="1395541562" sldId="256"/>
            <ac:spMk id="2" creationId="{48439CB7-CF31-648E-078B-95489AC5C828}"/>
          </ac:spMkLst>
        </pc:spChg>
        <pc:spChg chg="mod">
          <ac:chgData name="Jolanta Katinienė" userId="255b6e58-52b0-43eb-b519-4b2ef46db091" providerId="ADAL" clId="{0B2231F5-C66C-474A-AC5D-05183101CD3C}" dt="2023-10-19T06:12:34.476" v="25" actId="14100"/>
          <ac:spMkLst>
            <pc:docMk/>
            <pc:sldMk cId="1395541562" sldId="256"/>
            <ac:spMk id="3" creationId="{B0445077-D930-DAD6-A516-580FEEAAFFA9}"/>
          </ac:spMkLst>
        </pc:spChg>
        <pc:spChg chg="add del mod">
          <ac:chgData name="Jolanta Katinienė" userId="255b6e58-52b0-43eb-b519-4b2ef46db091" providerId="ADAL" clId="{0B2231F5-C66C-474A-AC5D-05183101CD3C}" dt="2023-10-19T06:12:51.912" v="27"/>
          <ac:spMkLst>
            <pc:docMk/>
            <pc:sldMk cId="1395541562" sldId="256"/>
            <ac:spMk id="6" creationId="{EEA36E36-2D71-229F-BAB3-36957672B58E}"/>
          </ac:spMkLst>
        </pc:spChg>
        <pc:spChg chg="add del mod">
          <ac:chgData name="Jolanta Katinienė" userId="255b6e58-52b0-43eb-b519-4b2ef46db091" providerId="ADAL" clId="{0B2231F5-C66C-474A-AC5D-05183101CD3C}" dt="2023-10-19T06:12:56.226" v="29"/>
          <ac:spMkLst>
            <pc:docMk/>
            <pc:sldMk cId="1395541562" sldId="256"/>
            <ac:spMk id="7" creationId="{34915F9D-93EB-9BB9-5114-A5D8FA1A514F}"/>
          </ac:spMkLst>
        </pc:spChg>
        <pc:picChg chg="del">
          <ac:chgData name="Jolanta Katinienė" userId="255b6e58-52b0-43eb-b519-4b2ef46db091" providerId="ADAL" clId="{0B2231F5-C66C-474A-AC5D-05183101CD3C}" dt="2023-10-19T06:11:01.589" v="1" actId="478"/>
          <ac:picMkLst>
            <pc:docMk/>
            <pc:sldMk cId="1395541562" sldId="256"/>
            <ac:picMk id="4" creationId="{98DD11C3-3097-EC4F-D583-058AD8013571}"/>
          </ac:picMkLst>
        </pc:picChg>
        <pc:picChg chg="add del mod">
          <ac:chgData name="Jolanta Katinienė" userId="255b6e58-52b0-43eb-b519-4b2ef46db091" providerId="ADAL" clId="{0B2231F5-C66C-474A-AC5D-05183101CD3C}" dt="2023-10-19T06:12:15.512" v="20" actId="478"/>
          <ac:picMkLst>
            <pc:docMk/>
            <pc:sldMk cId="1395541562" sldId="256"/>
            <ac:picMk id="5" creationId="{5E7BECD2-6FAA-AC48-BFED-0525A3B55A75}"/>
          </ac:picMkLst>
        </pc:picChg>
        <pc:picChg chg="add mod">
          <ac:chgData name="Jolanta Katinienė" userId="255b6e58-52b0-43eb-b519-4b2ef46db091" providerId="ADAL" clId="{0B2231F5-C66C-474A-AC5D-05183101CD3C}" dt="2023-10-19T06:13:35.348" v="30"/>
          <ac:picMkLst>
            <pc:docMk/>
            <pc:sldMk cId="1395541562" sldId="256"/>
            <ac:picMk id="8" creationId="{763F2EA7-70A7-CFFE-A1CA-6BD005E4920D}"/>
          </ac:picMkLst>
        </pc:picChg>
        <pc:picChg chg="add del">
          <ac:chgData name="Jolanta Katinienė" userId="255b6e58-52b0-43eb-b519-4b2ef46db091" providerId="ADAL" clId="{0B2231F5-C66C-474A-AC5D-05183101CD3C}" dt="2023-10-19T06:15:43.594" v="39"/>
          <ac:picMkLst>
            <pc:docMk/>
            <pc:sldMk cId="1395541562" sldId="256"/>
            <ac:picMk id="9" creationId="{60D9487A-3A99-E25C-973A-F43CDC2154DB}"/>
          </ac:picMkLst>
        </pc:picChg>
      </pc:sldChg>
      <pc:sldChg chg="addSp modSp mod">
        <pc:chgData name="Jolanta Katinienė" userId="255b6e58-52b0-43eb-b519-4b2ef46db091" providerId="ADAL" clId="{0B2231F5-C66C-474A-AC5D-05183101CD3C}" dt="2023-10-20T12:26:16.537" v="871" actId="20577"/>
        <pc:sldMkLst>
          <pc:docMk/>
          <pc:sldMk cId="4038229539" sldId="257"/>
        </pc:sldMkLst>
        <pc:spChg chg="mod">
          <ac:chgData name="Jolanta Katinienė" userId="255b6e58-52b0-43eb-b519-4b2ef46db091" providerId="ADAL" clId="{0B2231F5-C66C-474A-AC5D-05183101CD3C}" dt="2023-10-20T12:26:16.537" v="871" actId="20577"/>
          <ac:spMkLst>
            <pc:docMk/>
            <pc:sldMk cId="4038229539" sldId="257"/>
            <ac:spMk id="3" creationId="{22881767-583B-2178-2BA0-0C8A4F5F1870}"/>
          </ac:spMkLst>
        </pc:spChg>
        <pc:picChg chg="add mod">
          <ac:chgData name="Jolanta Katinienė" userId="255b6e58-52b0-43eb-b519-4b2ef46db091" providerId="ADAL" clId="{0B2231F5-C66C-474A-AC5D-05183101CD3C}" dt="2023-10-19T06:11:15.484" v="3"/>
          <ac:picMkLst>
            <pc:docMk/>
            <pc:sldMk cId="4038229539" sldId="257"/>
            <ac:picMk id="4" creationId="{ECAD1E9B-9166-CEC2-6B26-29C46E30FC88}"/>
          </ac:picMkLst>
        </pc:picChg>
      </pc:sldChg>
      <pc:sldChg chg="addSp modSp mod">
        <pc:chgData name="Jolanta Katinienė" userId="255b6e58-52b0-43eb-b519-4b2ef46db091" providerId="ADAL" clId="{0B2231F5-C66C-474A-AC5D-05183101CD3C}" dt="2023-10-19T06:11:20.428" v="4"/>
        <pc:sldMkLst>
          <pc:docMk/>
          <pc:sldMk cId="3375734641" sldId="258"/>
        </pc:sldMkLst>
        <pc:spChg chg="mod">
          <ac:chgData name="Jolanta Katinienė" userId="255b6e58-52b0-43eb-b519-4b2ef46db091" providerId="ADAL" clId="{0B2231F5-C66C-474A-AC5D-05183101CD3C}" dt="2023-10-18T13:07:31.071" v="0"/>
          <ac:spMkLst>
            <pc:docMk/>
            <pc:sldMk cId="3375734641" sldId="258"/>
            <ac:spMk id="3" creationId="{83C0C63B-FC12-9D30-DFBC-609F56AA67C9}"/>
          </ac:spMkLst>
        </pc:spChg>
        <pc:picChg chg="add mod">
          <ac:chgData name="Jolanta Katinienė" userId="255b6e58-52b0-43eb-b519-4b2ef46db091" providerId="ADAL" clId="{0B2231F5-C66C-474A-AC5D-05183101CD3C}" dt="2023-10-19T06:11:20.428" v="4"/>
          <ac:picMkLst>
            <pc:docMk/>
            <pc:sldMk cId="3375734641" sldId="258"/>
            <ac:picMk id="4" creationId="{132A90AC-AA23-92F6-18BC-068043C94803}"/>
          </ac:picMkLst>
        </pc:picChg>
      </pc:sldChg>
      <pc:sldChg chg="addSp modSp mod">
        <pc:chgData name="Jolanta Katinienė" userId="255b6e58-52b0-43eb-b519-4b2ef46db091" providerId="ADAL" clId="{0B2231F5-C66C-474A-AC5D-05183101CD3C}" dt="2023-10-19T06:30:23.018" v="88" actId="113"/>
        <pc:sldMkLst>
          <pc:docMk/>
          <pc:sldMk cId="1064781405" sldId="259"/>
        </pc:sldMkLst>
        <pc:spChg chg="mod">
          <ac:chgData name="Jolanta Katinienė" userId="255b6e58-52b0-43eb-b519-4b2ef46db091" providerId="ADAL" clId="{0B2231F5-C66C-474A-AC5D-05183101CD3C}" dt="2023-10-19T06:30:23.018" v="88" actId="113"/>
          <ac:spMkLst>
            <pc:docMk/>
            <pc:sldMk cId="1064781405" sldId="259"/>
            <ac:spMk id="3" creationId="{5E5F3575-811F-50DE-F1B4-27FEBE4C8255}"/>
          </ac:spMkLst>
        </pc:spChg>
        <pc:picChg chg="add mod">
          <ac:chgData name="Jolanta Katinienė" userId="255b6e58-52b0-43eb-b519-4b2ef46db091" providerId="ADAL" clId="{0B2231F5-C66C-474A-AC5D-05183101CD3C}" dt="2023-10-19T06:11:25.804" v="5"/>
          <ac:picMkLst>
            <pc:docMk/>
            <pc:sldMk cId="1064781405" sldId="259"/>
            <ac:picMk id="4" creationId="{530490A5-F6EE-44F6-49AB-4122CBC5F0CB}"/>
          </ac:picMkLst>
        </pc:picChg>
      </pc:sldChg>
      <pc:sldChg chg="addSp delSp modSp mod">
        <pc:chgData name="Jolanta Katinienė" userId="255b6e58-52b0-43eb-b519-4b2ef46db091" providerId="ADAL" clId="{0B2231F5-C66C-474A-AC5D-05183101CD3C}" dt="2023-10-23T13:11:12.738" v="1668" actId="20577"/>
        <pc:sldMkLst>
          <pc:docMk/>
          <pc:sldMk cId="3879166132" sldId="260"/>
        </pc:sldMkLst>
        <pc:spChg chg="mod">
          <ac:chgData name="Jolanta Katinienė" userId="255b6e58-52b0-43eb-b519-4b2ef46db091" providerId="ADAL" clId="{0B2231F5-C66C-474A-AC5D-05183101CD3C}" dt="2023-10-19T07:10:17.652" v="265" actId="255"/>
          <ac:spMkLst>
            <pc:docMk/>
            <pc:sldMk cId="3879166132" sldId="260"/>
            <ac:spMk id="2" creationId="{C5612F7E-E971-440C-2377-1BE6DFA29869}"/>
          </ac:spMkLst>
        </pc:spChg>
        <pc:spChg chg="mod">
          <ac:chgData name="Jolanta Katinienė" userId="255b6e58-52b0-43eb-b519-4b2ef46db091" providerId="ADAL" clId="{0B2231F5-C66C-474A-AC5D-05183101CD3C}" dt="2023-10-20T11:19:24.581" v="796" actId="1076"/>
          <ac:spMkLst>
            <pc:docMk/>
            <pc:sldMk cId="3879166132" sldId="260"/>
            <ac:spMk id="8" creationId="{D8CF056B-5776-193F-69DE-F1DEAE5ECD52}"/>
          </ac:spMkLst>
        </pc:spChg>
        <pc:spChg chg="mod">
          <ac:chgData name="Jolanta Katinienė" userId="255b6e58-52b0-43eb-b519-4b2ef46db091" providerId="ADAL" clId="{0B2231F5-C66C-474A-AC5D-05183101CD3C}" dt="2023-10-23T13:10:33.377" v="1651" actId="20577"/>
          <ac:spMkLst>
            <pc:docMk/>
            <pc:sldMk cId="3879166132" sldId="260"/>
            <ac:spMk id="25" creationId="{65F6060B-7F1C-92CA-49E5-F9C857B8A6E8}"/>
          </ac:spMkLst>
        </pc:spChg>
        <pc:graphicFrameChg chg="del">
          <ac:chgData name="Jolanta Katinienė" userId="255b6e58-52b0-43eb-b519-4b2ef46db091" providerId="ADAL" clId="{0B2231F5-C66C-474A-AC5D-05183101CD3C}" dt="2023-10-19T06:41:15.721" v="89" actId="478"/>
          <ac:graphicFrameMkLst>
            <pc:docMk/>
            <pc:sldMk cId="3879166132" sldId="260"/>
            <ac:graphicFrameMk id="5" creationId="{6761F1B7-BD51-A7C7-75E4-B2CC6845097C}"/>
          </ac:graphicFrameMkLst>
        </pc:graphicFrameChg>
        <pc:graphicFrameChg chg="add del mod">
          <ac:chgData name="Jolanta Katinienė" userId="255b6e58-52b0-43eb-b519-4b2ef46db091" providerId="ADAL" clId="{0B2231F5-C66C-474A-AC5D-05183101CD3C}" dt="2023-10-19T06:44:29.948" v="133" actId="478"/>
          <ac:graphicFrameMkLst>
            <pc:docMk/>
            <pc:sldMk cId="3879166132" sldId="260"/>
            <ac:graphicFrameMk id="6" creationId="{A6B84039-5B72-5114-E6F3-F1D320044F35}"/>
          </ac:graphicFrameMkLst>
        </pc:graphicFrameChg>
        <pc:graphicFrameChg chg="add del mod">
          <ac:chgData name="Jolanta Katinienė" userId="255b6e58-52b0-43eb-b519-4b2ef46db091" providerId="ADAL" clId="{0B2231F5-C66C-474A-AC5D-05183101CD3C}" dt="2023-10-19T07:08:50.109" v="256" actId="478"/>
          <ac:graphicFrameMkLst>
            <pc:docMk/>
            <pc:sldMk cId="3879166132" sldId="260"/>
            <ac:graphicFrameMk id="7" creationId="{A6B84039-5B72-5114-E6F3-F1D320044F35}"/>
          </ac:graphicFrameMkLst>
        </pc:graphicFrameChg>
        <pc:graphicFrameChg chg="add del mod">
          <ac:chgData name="Jolanta Katinienė" userId="255b6e58-52b0-43eb-b519-4b2ef46db091" providerId="ADAL" clId="{0B2231F5-C66C-474A-AC5D-05183101CD3C}" dt="2023-10-19T07:09:35.716" v="260" actId="478"/>
          <ac:graphicFrameMkLst>
            <pc:docMk/>
            <pc:sldMk cId="3879166132" sldId="260"/>
            <ac:graphicFrameMk id="9" creationId="{34C08DE7-1123-1928-4184-5F5683170014}"/>
          </ac:graphicFrameMkLst>
        </pc:graphicFrameChg>
        <pc:graphicFrameChg chg="del">
          <ac:chgData name="Jolanta Katinienė" userId="255b6e58-52b0-43eb-b519-4b2ef46db091" providerId="ADAL" clId="{0B2231F5-C66C-474A-AC5D-05183101CD3C}" dt="2023-10-19T07:01:24.192" v="153" actId="478"/>
          <ac:graphicFrameMkLst>
            <pc:docMk/>
            <pc:sldMk cId="3879166132" sldId="260"/>
            <ac:graphicFrameMk id="10" creationId="{3CA2F145-992D-42CE-BE8F-CD2F1AA8D407}"/>
          </ac:graphicFrameMkLst>
        </pc:graphicFrameChg>
        <pc:graphicFrameChg chg="add mod">
          <ac:chgData name="Jolanta Katinienė" userId="255b6e58-52b0-43eb-b519-4b2ef46db091" providerId="ADAL" clId="{0B2231F5-C66C-474A-AC5D-05183101CD3C}" dt="2023-10-23T13:11:12.738" v="1668" actId="20577"/>
          <ac:graphicFrameMkLst>
            <pc:docMk/>
            <pc:sldMk cId="3879166132" sldId="260"/>
            <ac:graphicFrameMk id="11" creationId="{A6B84039-5B72-5114-E6F3-F1D320044F35}"/>
          </ac:graphicFrameMkLst>
        </pc:graphicFrameChg>
        <pc:graphicFrameChg chg="add mod">
          <ac:chgData name="Jolanta Katinienė" userId="255b6e58-52b0-43eb-b519-4b2ef46db091" providerId="ADAL" clId="{0B2231F5-C66C-474A-AC5D-05183101CD3C}" dt="2023-10-20T11:18:38.532" v="795" actId="14100"/>
          <ac:graphicFrameMkLst>
            <pc:docMk/>
            <pc:sldMk cId="3879166132" sldId="260"/>
            <ac:graphicFrameMk id="12" creationId="{34C08DE7-1123-1928-4184-5F5683170014}"/>
          </ac:graphicFrameMkLst>
        </pc:graphicFrameChg>
        <pc:picChg chg="add mod">
          <ac:chgData name="Jolanta Katinienė" userId="255b6e58-52b0-43eb-b519-4b2ef46db091" providerId="ADAL" clId="{0B2231F5-C66C-474A-AC5D-05183101CD3C}" dt="2023-10-19T06:11:29.336" v="6"/>
          <ac:picMkLst>
            <pc:docMk/>
            <pc:sldMk cId="3879166132" sldId="260"/>
            <ac:picMk id="4" creationId="{4B2F6F9D-47E8-F04C-3930-AA988B586080}"/>
          </ac:picMkLst>
        </pc:picChg>
      </pc:sldChg>
      <pc:sldChg chg="addSp delSp modSp mod">
        <pc:chgData name="Jolanta Katinienė" userId="255b6e58-52b0-43eb-b519-4b2ef46db091" providerId="ADAL" clId="{0B2231F5-C66C-474A-AC5D-05183101CD3C}" dt="2023-10-20T13:31:16.269" v="1184" actId="1076"/>
        <pc:sldMkLst>
          <pc:docMk/>
          <pc:sldMk cId="929131462" sldId="261"/>
        </pc:sldMkLst>
        <pc:spChg chg="mod">
          <ac:chgData name="Jolanta Katinienė" userId="255b6e58-52b0-43eb-b519-4b2ef46db091" providerId="ADAL" clId="{0B2231F5-C66C-474A-AC5D-05183101CD3C}" dt="2023-10-20T12:59:25.657" v="926" actId="14100"/>
          <ac:spMkLst>
            <pc:docMk/>
            <pc:sldMk cId="929131462" sldId="261"/>
            <ac:spMk id="2" creationId="{FB179721-B37B-7A34-A40A-6DB82F2C130B}"/>
          </ac:spMkLst>
        </pc:spChg>
        <pc:spChg chg="del">
          <ac:chgData name="Jolanta Katinienė" userId="255b6e58-52b0-43eb-b519-4b2ef46db091" providerId="ADAL" clId="{0B2231F5-C66C-474A-AC5D-05183101CD3C}" dt="2023-10-20T13:17:43.193" v="1133" actId="478"/>
          <ac:spMkLst>
            <pc:docMk/>
            <pc:sldMk cId="929131462" sldId="261"/>
            <ac:spMk id="4" creationId="{0B4A0E82-B963-5954-099B-CCA8CD702BF0}"/>
          </ac:spMkLst>
        </pc:spChg>
        <pc:spChg chg="mod">
          <ac:chgData name="Jolanta Katinienė" userId="255b6e58-52b0-43eb-b519-4b2ef46db091" providerId="ADAL" clId="{0B2231F5-C66C-474A-AC5D-05183101CD3C}" dt="2023-10-20T13:19:08.851" v="1149" actId="6549"/>
          <ac:spMkLst>
            <pc:docMk/>
            <pc:sldMk cId="929131462" sldId="261"/>
            <ac:spMk id="14" creationId="{89D0A809-8B1F-9F53-DA53-40BBD641384A}"/>
          </ac:spMkLst>
        </pc:spChg>
        <pc:graphicFrameChg chg="del">
          <ac:chgData name="Jolanta Katinienė" userId="255b6e58-52b0-43eb-b519-4b2ef46db091" providerId="ADAL" clId="{0B2231F5-C66C-474A-AC5D-05183101CD3C}" dt="2023-10-20T12:34:35.640" v="872" actId="478"/>
          <ac:graphicFrameMkLst>
            <pc:docMk/>
            <pc:sldMk cId="929131462" sldId="261"/>
            <ac:graphicFrameMk id="5" creationId="{463BACA9-D380-49A4-BBA9-3A79B6FABB1F}"/>
          </ac:graphicFrameMkLst>
        </pc:graphicFrameChg>
        <pc:graphicFrameChg chg="add del mod">
          <ac:chgData name="Jolanta Katinienė" userId="255b6e58-52b0-43eb-b519-4b2ef46db091" providerId="ADAL" clId="{0B2231F5-C66C-474A-AC5D-05183101CD3C}" dt="2023-10-20T12:50:09.678" v="917" actId="478"/>
          <ac:graphicFrameMkLst>
            <pc:docMk/>
            <pc:sldMk cId="929131462" sldId="261"/>
            <ac:graphicFrameMk id="6" creationId="{3E513B62-79D3-CEB6-22A0-824873B7DF2C}"/>
          </ac:graphicFrameMkLst>
        </pc:graphicFrameChg>
        <pc:graphicFrameChg chg="del">
          <ac:chgData name="Jolanta Katinienė" userId="255b6e58-52b0-43eb-b519-4b2ef46db091" providerId="ADAL" clId="{0B2231F5-C66C-474A-AC5D-05183101CD3C}" dt="2023-10-20T12:42:01.904" v="883" actId="478"/>
          <ac:graphicFrameMkLst>
            <pc:docMk/>
            <pc:sldMk cId="929131462" sldId="261"/>
            <ac:graphicFrameMk id="7" creationId="{EB4E8DFF-FC45-4BD4-888A-FEE5670C90C4}"/>
          </ac:graphicFrameMkLst>
        </pc:graphicFrameChg>
        <pc:graphicFrameChg chg="del">
          <ac:chgData name="Jolanta Katinienė" userId="255b6e58-52b0-43eb-b519-4b2ef46db091" providerId="ADAL" clId="{0B2231F5-C66C-474A-AC5D-05183101CD3C}" dt="2023-10-20T13:04:22.378" v="927" actId="478"/>
          <ac:graphicFrameMkLst>
            <pc:docMk/>
            <pc:sldMk cId="929131462" sldId="261"/>
            <ac:graphicFrameMk id="8" creationId="{FA9B30E5-0042-4F01-8E8C-6168777AD138}"/>
          </ac:graphicFrameMkLst>
        </pc:graphicFrameChg>
        <pc:graphicFrameChg chg="add del mod">
          <ac:chgData name="Jolanta Katinienė" userId="255b6e58-52b0-43eb-b519-4b2ef46db091" providerId="ADAL" clId="{0B2231F5-C66C-474A-AC5D-05183101CD3C}" dt="2023-10-20T12:44:49.689" v="898" actId="478"/>
          <ac:graphicFrameMkLst>
            <pc:docMk/>
            <pc:sldMk cId="929131462" sldId="261"/>
            <ac:graphicFrameMk id="9" creationId="{0A97B7B7-98FE-0028-F086-B1C4D6D2BF86}"/>
          </ac:graphicFrameMkLst>
        </pc:graphicFrameChg>
        <pc:graphicFrameChg chg="add del mod">
          <ac:chgData name="Jolanta Katinienė" userId="255b6e58-52b0-43eb-b519-4b2ef46db091" providerId="ADAL" clId="{0B2231F5-C66C-474A-AC5D-05183101CD3C}" dt="2023-10-20T12:46:20.657" v="904" actId="478"/>
          <ac:graphicFrameMkLst>
            <pc:docMk/>
            <pc:sldMk cId="929131462" sldId="261"/>
            <ac:graphicFrameMk id="10" creationId="{0A97B7B7-98FE-0028-F086-B1C4D6D2BF86}"/>
          </ac:graphicFrameMkLst>
        </pc:graphicFrameChg>
        <pc:graphicFrameChg chg="add mod">
          <ac:chgData name="Jolanta Katinienė" userId="255b6e58-52b0-43eb-b519-4b2ef46db091" providerId="ADAL" clId="{0B2231F5-C66C-474A-AC5D-05183101CD3C}" dt="2023-10-20T13:31:16.269" v="1184" actId="1076"/>
          <ac:graphicFrameMkLst>
            <pc:docMk/>
            <pc:sldMk cId="929131462" sldId="261"/>
            <ac:graphicFrameMk id="11" creationId="{0A97B7B7-98FE-0028-F086-B1C4D6D2BF86}"/>
          </ac:graphicFrameMkLst>
        </pc:graphicFrameChg>
        <pc:graphicFrameChg chg="del mod">
          <ac:chgData name="Jolanta Katinienė" userId="255b6e58-52b0-43eb-b519-4b2ef46db091" providerId="ADAL" clId="{0B2231F5-C66C-474A-AC5D-05183101CD3C}" dt="2023-10-20T13:09:52.203" v="943" actId="478"/>
          <ac:graphicFrameMkLst>
            <pc:docMk/>
            <pc:sldMk cId="929131462" sldId="261"/>
            <ac:graphicFrameMk id="12" creationId="{8D2FF32A-581F-4B4A-8FC4-C7C6A8CCC373}"/>
          </ac:graphicFrameMkLst>
        </pc:graphicFrameChg>
        <pc:graphicFrameChg chg="add del mod">
          <ac:chgData name="Jolanta Katinienė" userId="255b6e58-52b0-43eb-b519-4b2ef46db091" providerId="ADAL" clId="{0B2231F5-C66C-474A-AC5D-05183101CD3C}" dt="2023-10-20T13:25:01.740" v="1154" actId="478"/>
          <ac:graphicFrameMkLst>
            <pc:docMk/>
            <pc:sldMk cId="929131462" sldId="261"/>
            <ac:graphicFrameMk id="13" creationId="{3E513B62-79D3-CEB6-22A0-824873B7DF2C}"/>
          </ac:graphicFrameMkLst>
        </pc:graphicFrameChg>
        <pc:graphicFrameChg chg="add mod">
          <ac:chgData name="Jolanta Katinienė" userId="255b6e58-52b0-43eb-b519-4b2ef46db091" providerId="ADAL" clId="{0B2231F5-C66C-474A-AC5D-05183101CD3C}" dt="2023-10-20T13:20:23.884" v="1153" actId="14100"/>
          <ac:graphicFrameMkLst>
            <pc:docMk/>
            <pc:sldMk cId="929131462" sldId="261"/>
            <ac:graphicFrameMk id="15" creationId="{CA9CDC7D-5C4A-A9C3-A5C1-7BCB289EF937}"/>
          </ac:graphicFrameMkLst>
        </pc:graphicFrameChg>
        <pc:graphicFrameChg chg="add mod">
          <ac:chgData name="Jolanta Katinienė" userId="255b6e58-52b0-43eb-b519-4b2ef46db091" providerId="ADAL" clId="{0B2231F5-C66C-474A-AC5D-05183101CD3C}" dt="2023-10-20T13:20:15.570" v="1152" actId="14100"/>
          <ac:graphicFrameMkLst>
            <pc:docMk/>
            <pc:sldMk cId="929131462" sldId="261"/>
            <ac:graphicFrameMk id="16" creationId="{020B713C-1752-14BF-6B10-2C5CE5506979}"/>
          </ac:graphicFrameMkLst>
        </pc:graphicFrameChg>
        <pc:graphicFrameChg chg="add mod">
          <ac:chgData name="Jolanta Katinienė" userId="255b6e58-52b0-43eb-b519-4b2ef46db091" providerId="ADAL" clId="{0B2231F5-C66C-474A-AC5D-05183101CD3C}" dt="2023-10-20T13:31:03.877" v="1182" actId="20577"/>
          <ac:graphicFrameMkLst>
            <pc:docMk/>
            <pc:sldMk cId="929131462" sldId="261"/>
            <ac:graphicFrameMk id="17" creationId="{3E513B62-79D3-CEB6-22A0-824873B7DF2C}"/>
          </ac:graphicFrameMkLst>
        </pc:graphicFrameChg>
        <pc:picChg chg="add mod">
          <ac:chgData name="Jolanta Katinienė" userId="255b6e58-52b0-43eb-b519-4b2ef46db091" providerId="ADAL" clId="{0B2231F5-C66C-474A-AC5D-05183101CD3C}" dt="2023-10-19T06:11:34.467" v="8"/>
          <ac:picMkLst>
            <pc:docMk/>
            <pc:sldMk cId="929131462" sldId="261"/>
            <ac:picMk id="3" creationId="{7ED4F335-910A-18C6-292B-E1A5F7D36899}"/>
          </ac:picMkLst>
        </pc:picChg>
      </pc:sldChg>
      <pc:sldChg chg="addSp delSp modSp mod">
        <pc:chgData name="Jolanta Katinienė" userId="255b6e58-52b0-43eb-b519-4b2ef46db091" providerId="ADAL" clId="{0B2231F5-C66C-474A-AC5D-05183101CD3C}" dt="2023-10-23T05:35:08.433" v="1379" actId="1076"/>
        <pc:sldMkLst>
          <pc:docMk/>
          <pc:sldMk cId="1117938179" sldId="262"/>
        </pc:sldMkLst>
        <pc:spChg chg="mod">
          <ac:chgData name="Jolanta Katinienė" userId="255b6e58-52b0-43eb-b519-4b2ef46db091" providerId="ADAL" clId="{0B2231F5-C66C-474A-AC5D-05183101CD3C}" dt="2023-10-23T05:35:08.433" v="1379" actId="1076"/>
          <ac:spMkLst>
            <pc:docMk/>
            <pc:sldMk cId="1117938179" sldId="262"/>
            <ac:spMk id="7" creationId="{029AEEE0-2FFB-E1FF-3A5B-5A7A7B4C0EE3}"/>
          </ac:spMkLst>
        </pc:spChg>
        <pc:graphicFrameChg chg="del">
          <ac:chgData name="Jolanta Katinienė" userId="255b6e58-52b0-43eb-b519-4b2ef46db091" providerId="ADAL" clId="{0B2231F5-C66C-474A-AC5D-05183101CD3C}" dt="2023-10-23T05:29:23.309" v="1264" actId="478"/>
          <ac:graphicFrameMkLst>
            <pc:docMk/>
            <pc:sldMk cId="1117938179" sldId="262"/>
            <ac:graphicFrameMk id="5" creationId="{E1B9E113-F336-4C95-8BF8-59133DA5960A}"/>
          </ac:graphicFrameMkLst>
        </pc:graphicFrameChg>
        <pc:graphicFrameChg chg="del">
          <ac:chgData name="Jolanta Katinienė" userId="255b6e58-52b0-43eb-b519-4b2ef46db091" providerId="ADAL" clId="{0B2231F5-C66C-474A-AC5D-05183101CD3C}" dt="2023-10-23T05:32:39.351" v="1268" actId="478"/>
          <ac:graphicFrameMkLst>
            <pc:docMk/>
            <pc:sldMk cId="1117938179" sldId="262"/>
            <ac:graphicFrameMk id="6" creationId="{87D8B467-9F20-4711-9AF5-B2296A0C53A6}"/>
          </ac:graphicFrameMkLst>
        </pc:graphicFrameChg>
        <pc:graphicFrameChg chg="add mod">
          <ac:chgData name="Jolanta Katinienė" userId="255b6e58-52b0-43eb-b519-4b2ef46db091" providerId="ADAL" clId="{0B2231F5-C66C-474A-AC5D-05183101CD3C}" dt="2023-10-23T05:29:32.787" v="1266" actId="1076"/>
          <ac:graphicFrameMkLst>
            <pc:docMk/>
            <pc:sldMk cId="1117938179" sldId="262"/>
            <ac:graphicFrameMk id="8" creationId="{D3BD7BE9-872C-CEDD-57D2-954F58A149E1}"/>
          </ac:graphicFrameMkLst>
        </pc:graphicFrameChg>
        <pc:graphicFrameChg chg="add mod">
          <ac:chgData name="Jolanta Katinienė" userId="255b6e58-52b0-43eb-b519-4b2ef46db091" providerId="ADAL" clId="{0B2231F5-C66C-474A-AC5D-05183101CD3C}" dt="2023-10-23T05:33:09.393" v="1273" actId="255"/>
          <ac:graphicFrameMkLst>
            <pc:docMk/>
            <pc:sldMk cId="1117938179" sldId="262"/>
            <ac:graphicFrameMk id="9" creationId="{CC835467-8E38-5276-CF7D-8E972D4608AE}"/>
          </ac:graphicFrameMkLst>
        </pc:graphicFrameChg>
        <pc:picChg chg="add mod">
          <ac:chgData name="Jolanta Katinienė" userId="255b6e58-52b0-43eb-b519-4b2ef46db091" providerId="ADAL" clId="{0B2231F5-C66C-474A-AC5D-05183101CD3C}" dt="2023-10-19T06:11:41.124" v="10"/>
          <ac:picMkLst>
            <pc:docMk/>
            <pc:sldMk cId="1117938179" sldId="262"/>
            <ac:picMk id="3" creationId="{4AD6C96A-98D6-689B-1408-99B0AF0143C5}"/>
          </ac:picMkLst>
        </pc:picChg>
      </pc:sldChg>
      <pc:sldChg chg="addSp delSp modSp mod">
        <pc:chgData name="Jolanta Katinienė" userId="255b6e58-52b0-43eb-b519-4b2ef46db091" providerId="ADAL" clId="{0B2231F5-C66C-474A-AC5D-05183101CD3C}" dt="2023-10-23T09:11:35.086" v="1400" actId="14100"/>
        <pc:sldMkLst>
          <pc:docMk/>
          <pc:sldMk cId="929091500" sldId="263"/>
        </pc:sldMkLst>
        <pc:spChg chg="add del mod">
          <ac:chgData name="Jolanta Katinienė" userId="255b6e58-52b0-43eb-b519-4b2ef46db091" providerId="ADAL" clId="{0B2231F5-C66C-474A-AC5D-05183101CD3C}" dt="2023-10-23T09:10:46.204" v="1395" actId="478"/>
          <ac:spMkLst>
            <pc:docMk/>
            <pc:sldMk cId="929091500" sldId="263"/>
            <ac:spMk id="5" creationId="{7E59CE8A-BDA6-07F9-5C43-A343969BBAA2}"/>
          </ac:spMkLst>
        </pc:spChg>
        <pc:graphicFrameChg chg="del">
          <ac:chgData name="Jolanta Katinienė" userId="255b6e58-52b0-43eb-b519-4b2ef46db091" providerId="ADAL" clId="{0B2231F5-C66C-474A-AC5D-05183101CD3C}" dt="2023-10-23T09:10:21.921" v="1391" actId="478"/>
          <ac:graphicFrameMkLst>
            <pc:docMk/>
            <pc:sldMk cId="929091500" sldId="263"/>
            <ac:graphicFrameMk id="4" creationId="{B8D02F5A-153A-FE24-C369-496023F9E8E2}"/>
          </ac:graphicFrameMkLst>
        </pc:graphicFrameChg>
        <pc:graphicFrameChg chg="add mod">
          <ac:chgData name="Jolanta Katinienė" userId="255b6e58-52b0-43eb-b519-4b2ef46db091" providerId="ADAL" clId="{0B2231F5-C66C-474A-AC5D-05183101CD3C}" dt="2023-10-23T09:11:35.086" v="1400" actId="14100"/>
          <ac:graphicFrameMkLst>
            <pc:docMk/>
            <pc:sldMk cId="929091500" sldId="263"/>
            <ac:graphicFrameMk id="6" creationId="{CEF65A1F-0239-315F-98B2-4B9A733A5751}"/>
          </ac:graphicFrameMkLst>
        </pc:graphicFrameChg>
        <pc:picChg chg="add mod">
          <ac:chgData name="Jolanta Katinienė" userId="255b6e58-52b0-43eb-b519-4b2ef46db091" providerId="ADAL" clId="{0B2231F5-C66C-474A-AC5D-05183101CD3C}" dt="2023-10-19T06:11:46.124" v="12"/>
          <ac:picMkLst>
            <pc:docMk/>
            <pc:sldMk cId="929091500" sldId="263"/>
            <ac:picMk id="2" creationId="{7E38A958-724E-4751-5EF5-6517589F0D09}"/>
          </ac:picMkLst>
        </pc:picChg>
      </pc:sldChg>
      <pc:sldChg chg="addSp modSp mod">
        <pc:chgData name="Jolanta Katinienė" userId="255b6e58-52b0-43eb-b519-4b2ef46db091" providerId="ADAL" clId="{0B2231F5-C66C-474A-AC5D-05183101CD3C}" dt="2023-10-23T05:44:58.078" v="1390" actId="2711"/>
        <pc:sldMkLst>
          <pc:docMk/>
          <pc:sldMk cId="97501899" sldId="264"/>
        </pc:sldMkLst>
        <pc:graphicFrameChg chg="add mod">
          <ac:chgData name="Jolanta Katinienė" userId="255b6e58-52b0-43eb-b519-4b2ef46db091" providerId="ADAL" clId="{0B2231F5-C66C-474A-AC5D-05183101CD3C}" dt="2023-10-23T05:44:58.078" v="1390" actId="2711"/>
          <ac:graphicFrameMkLst>
            <pc:docMk/>
            <pc:sldMk cId="97501899" sldId="264"/>
            <ac:graphicFrameMk id="4" creationId="{8BE6C43B-1E45-635A-828B-2F5E01167E61}"/>
          </ac:graphicFrameMkLst>
        </pc:graphicFrameChg>
        <pc:graphicFrameChg chg="mod">
          <ac:chgData name="Jolanta Katinienė" userId="255b6e58-52b0-43eb-b519-4b2ef46db091" providerId="ADAL" clId="{0B2231F5-C66C-474A-AC5D-05183101CD3C}" dt="2023-10-23T05:44:36" v="1389"/>
          <ac:graphicFrameMkLst>
            <pc:docMk/>
            <pc:sldMk cId="97501899" sldId="264"/>
            <ac:graphicFrameMk id="5" creationId="{8BE6C43B-1E45-635A-828B-2F5E01167E61}"/>
          </ac:graphicFrameMkLst>
        </pc:graphicFrameChg>
        <pc:graphicFrameChg chg="mod">
          <ac:chgData name="Jolanta Katinienė" userId="255b6e58-52b0-43eb-b519-4b2ef46db091" providerId="ADAL" clId="{0B2231F5-C66C-474A-AC5D-05183101CD3C}" dt="2023-10-23T05:44:29.424" v="1388"/>
          <ac:graphicFrameMkLst>
            <pc:docMk/>
            <pc:sldMk cId="97501899" sldId="264"/>
            <ac:graphicFrameMk id="8" creationId="{22BCB958-7CC3-43EF-B10B-8CBDE8939589}"/>
          </ac:graphicFrameMkLst>
        </pc:graphicFrameChg>
        <pc:picChg chg="add mod">
          <ac:chgData name="Jolanta Katinienė" userId="255b6e58-52b0-43eb-b519-4b2ef46db091" providerId="ADAL" clId="{0B2231F5-C66C-474A-AC5D-05183101CD3C}" dt="2023-10-19T06:11:43.803" v="11"/>
          <ac:picMkLst>
            <pc:docMk/>
            <pc:sldMk cId="97501899" sldId="264"/>
            <ac:picMk id="3" creationId="{748E9998-C5E7-CFDC-B4A6-7DEAD4BAE183}"/>
          </ac:picMkLst>
        </pc:picChg>
      </pc:sldChg>
      <pc:sldChg chg="addSp delSp modSp mod">
        <pc:chgData name="Jolanta Katinienė" userId="255b6e58-52b0-43eb-b519-4b2ef46db091" providerId="ADAL" clId="{0B2231F5-C66C-474A-AC5D-05183101CD3C}" dt="2023-10-23T09:14:23.276" v="1407" actId="14100"/>
        <pc:sldMkLst>
          <pc:docMk/>
          <pc:sldMk cId="50756547" sldId="265"/>
        </pc:sldMkLst>
        <pc:spChg chg="add del mod">
          <ac:chgData name="Jolanta Katinienė" userId="255b6e58-52b0-43eb-b519-4b2ef46db091" providerId="ADAL" clId="{0B2231F5-C66C-474A-AC5D-05183101CD3C}" dt="2023-10-23T09:14:09.606" v="1403" actId="478"/>
          <ac:spMkLst>
            <pc:docMk/>
            <pc:sldMk cId="50756547" sldId="265"/>
            <ac:spMk id="4" creationId="{5CEAAFF4-785D-1156-231E-89A4C24DF08E}"/>
          </ac:spMkLst>
        </pc:spChg>
        <pc:graphicFrameChg chg="del">
          <ac:chgData name="Jolanta Katinienė" userId="255b6e58-52b0-43eb-b519-4b2ef46db091" providerId="ADAL" clId="{0B2231F5-C66C-474A-AC5D-05183101CD3C}" dt="2023-10-23T09:14:00.125" v="1401" actId="478"/>
          <ac:graphicFrameMkLst>
            <pc:docMk/>
            <pc:sldMk cId="50756547" sldId="265"/>
            <ac:graphicFrameMk id="5" creationId="{3D6A6F66-ECB6-55DB-A37D-442DA9F0A199}"/>
          </ac:graphicFrameMkLst>
        </pc:graphicFrameChg>
        <pc:graphicFrameChg chg="add mod">
          <ac:chgData name="Jolanta Katinienė" userId="255b6e58-52b0-43eb-b519-4b2ef46db091" providerId="ADAL" clId="{0B2231F5-C66C-474A-AC5D-05183101CD3C}" dt="2023-10-23T09:14:23.276" v="1407" actId="14100"/>
          <ac:graphicFrameMkLst>
            <pc:docMk/>
            <pc:sldMk cId="50756547" sldId="265"/>
            <ac:graphicFrameMk id="6" creationId="{8D5239E6-E9E1-AE2E-2325-82155F331978}"/>
          </ac:graphicFrameMkLst>
        </pc:graphicFrameChg>
        <pc:picChg chg="add mod">
          <ac:chgData name="Jolanta Katinienė" userId="255b6e58-52b0-43eb-b519-4b2ef46db091" providerId="ADAL" clId="{0B2231F5-C66C-474A-AC5D-05183101CD3C}" dt="2023-10-19T06:11:49.772" v="13"/>
          <ac:picMkLst>
            <pc:docMk/>
            <pc:sldMk cId="50756547" sldId="265"/>
            <ac:picMk id="2" creationId="{13546B1B-F740-3783-6447-F84F549E0922}"/>
          </ac:picMkLst>
        </pc:picChg>
      </pc:sldChg>
      <pc:sldChg chg="addSp delSp modSp mod">
        <pc:chgData name="Jolanta Katinienė" userId="255b6e58-52b0-43eb-b519-4b2ef46db091" providerId="ADAL" clId="{0B2231F5-C66C-474A-AC5D-05183101CD3C}" dt="2023-10-23T10:20:09.385" v="1449" actId="14100"/>
        <pc:sldMkLst>
          <pc:docMk/>
          <pc:sldMk cId="3147730725" sldId="266"/>
        </pc:sldMkLst>
        <pc:spChg chg="add del mod">
          <ac:chgData name="Jolanta Katinienė" userId="255b6e58-52b0-43eb-b519-4b2ef46db091" providerId="ADAL" clId="{0B2231F5-C66C-474A-AC5D-05183101CD3C}" dt="2023-10-23T10:18:01.484" v="1425" actId="478"/>
          <ac:spMkLst>
            <pc:docMk/>
            <pc:sldMk cId="3147730725" sldId="266"/>
            <ac:spMk id="5" creationId="{B9E02A79-11EE-EC61-5E4D-D286B91C36E4}"/>
          </ac:spMkLst>
        </pc:spChg>
        <pc:graphicFrameChg chg="add mod">
          <ac:chgData name="Jolanta Katinienė" userId="255b6e58-52b0-43eb-b519-4b2ef46db091" providerId="ADAL" clId="{0B2231F5-C66C-474A-AC5D-05183101CD3C}" dt="2023-10-23T10:18:54.187" v="1438" actId="113"/>
          <ac:graphicFrameMkLst>
            <pc:docMk/>
            <pc:sldMk cId="3147730725" sldId="266"/>
            <ac:graphicFrameMk id="6" creationId="{84D27F24-495C-401E-A632-40C15B753678}"/>
          </ac:graphicFrameMkLst>
        </pc:graphicFrameChg>
        <pc:graphicFrameChg chg="del">
          <ac:chgData name="Jolanta Katinienė" userId="255b6e58-52b0-43eb-b519-4b2ef46db091" providerId="ADAL" clId="{0B2231F5-C66C-474A-AC5D-05183101CD3C}" dt="2023-10-23T10:13:27.252" v="1408" actId="478"/>
          <ac:graphicFrameMkLst>
            <pc:docMk/>
            <pc:sldMk cId="3147730725" sldId="266"/>
            <ac:graphicFrameMk id="7" creationId="{9234ACE6-30DF-D285-DB26-14619B3B772F}"/>
          </ac:graphicFrameMkLst>
        </pc:graphicFrameChg>
        <pc:graphicFrameChg chg="add mod">
          <ac:chgData name="Jolanta Katinienė" userId="255b6e58-52b0-43eb-b519-4b2ef46db091" providerId="ADAL" clId="{0B2231F5-C66C-474A-AC5D-05183101CD3C}" dt="2023-10-23T10:20:09.385" v="1449" actId="14100"/>
          <ac:graphicFrameMkLst>
            <pc:docMk/>
            <pc:sldMk cId="3147730725" sldId="266"/>
            <ac:graphicFrameMk id="8" creationId="{D26E6265-01EF-3757-CC2C-9F1B80F03B87}"/>
          </ac:graphicFrameMkLst>
        </pc:graphicFrameChg>
        <pc:graphicFrameChg chg="del">
          <ac:chgData name="Jolanta Katinienė" userId="255b6e58-52b0-43eb-b519-4b2ef46db091" providerId="ADAL" clId="{0B2231F5-C66C-474A-AC5D-05183101CD3C}" dt="2023-10-23T10:17:38.969" v="1421" actId="478"/>
          <ac:graphicFrameMkLst>
            <pc:docMk/>
            <pc:sldMk cId="3147730725" sldId="266"/>
            <ac:graphicFrameMk id="9" creationId="{0CE56E02-9976-4DF3-8E74-64AE2ED45D18}"/>
          </ac:graphicFrameMkLst>
        </pc:graphicFrameChg>
        <pc:picChg chg="add mod">
          <ac:chgData name="Jolanta Katinienė" userId="255b6e58-52b0-43eb-b519-4b2ef46db091" providerId="ADAL" clId="{0B2231F5-C66C-474A-AC5D-05183101CD3C}" dt="2023-10-19T06:11:52.203" v="14"/>
          <ac:picMkLst>
            <pc:docMk/>
            <pc:sldMk cId="3147730725" sldId="266"/>
            <ac:picMk id="3" creationId="{9A232786-B354-BF7C-3BA1-5F611A425714}"/>
          </ac:picMkLst>
        </pc:picChg>
      </pc:sldChg>
      <pc:sldChg chg="addSp delSp modSp mod">
        <pc:chgData name="Jolanta Katinienė" userId="255b6e58-52b0-43eb-b519-4b2ef46db091" providerId="ADAL" clId="{0B2231F5-C66C-474A-AC5D-05183101CD3C}" dt="2023-10-23T11:34:34.592" v="1514" actId="14100"/>
        <pc:sldMkLst>
          <pc:docMk/>
          <pc:sldMk cId="2226714204" sldId="267"/>
        </pc:sldMkLst>
        <pc:spChg chg="add del mod">
          <ac:chgData name="Jolanta Katinienė" userId="255b6e58-52b0-43eb-b519-4b2ef46db091" providerId="ADAL" clId="{0B2231F5-C66C-474A-AC5D-05183101CD3C}" dt="2023-10-23T11:27:09.155" v="1479" actId="478"/>
          <ac:spMkLst>
            <pc:docMk/>
            <pc:sldMk cId="2226714204" sldId="267"/>
            <ac:spMk id="7" creationId="{CF760CCA-9A35-D371-7417-8D6F77580E95}"/>
          </ac:spMkLst>
        </pc:spChg>
        <pc:graphicFrameChg chg="del">
          <ac:chgData name="Jolanta Katinienė" userId="255b6e58-52b0-43eb-b519-4b2ef46db091" providerId="ADAL" clId="{0B2231F5-C66C-474A-AC5D-05183101CD3C}" dt="2023-10-23T11:29:07.536" v="1483" actId="478"/>
          <ac:graphicFrameMkLst>
            <pc:docMk/>
            <pc:sldMk cId="2226714204" sldId="267"/>
            <ac:graphicFrameMk id="3" creationId="{DCCC7ACD-A46E-69FA-D5EC-739030B36A72}"/>
          </ac:graphicFrameMkLst>
        </pc:graphicFrameChg>
        <pc:graphicFrameChg chg="del">
          <ac:chgData name="Jolanta Katinienė" userId="255b6e58-52b0-43eb-b519-4b2ef46db091" providerId="ADAL" clId="{0B2231F5-C66C-474A-AC5D-05183101CD3C}" dt="2023-10-23T11:27:23.335" v="1482" actId="478"/>
          <ac:graphicFrameMkLst>
            <pc:docMk/>
            <pc:sldMk cId="2226714204" sldId="267"/>
            <ac:graphicFrameMk id="4" creationId="{8C86F189-AC95-456C-D11D-70DF91C23AB4}"/>
          </ac:graphicFrameMkLst>
        </pc:graphicFrameChg>
        <pc:graphicFrameChg chg="add mod">
          <ac:chgData name="Jolanta Katinienė" userId="255b6e58-52b0-43eb-b519-4b2ef46db091" providerId="ADAL" clId="{0B2231F5-C66C-474A-AC5D-05183101CD3C}" dt="2023-10-23T11:31:09.400" v="1500" actId="255"/>
          <ac:graphicFrameMkLst>
            <pc:docMk/>
            <pc:sldMk cId="2226714204" sldId="267"/>
            <ac:graphicFrameMk id="8" creationId="{9F4FD23F-354A-CCB7-37FF-719791385E79}"/>
          </ac:graphicFrameMkLst>
        </pc:graphicFrameChg>
        <pc:graphicFrameChg chg="del">
          <ac:chgData name="Jolanta Katinienė" userId="255b6e58-52b0-43eb-b519-4b2ef46db091" providerId="ADAL" clId="{0B2231F5-C66C-474A-AC5D-05183101CD3C}" dt="2023-10-23T11:27:05.011" v="1478" actId="478"/>
          <ac:graphicFrameMkLst>
            <pc:docMk/>
            <pc:sldMk cId="2226714204" sldId="267"/>
            <ac:graphicFrameMk id="9" creationId="{A36C3986-5A9D-B687-B674-9CF4409915C0}"/>
          </ac:graphicFrameMkLst>
        </pc:graphicFrameChg>
        <pc:graphicFrameChg chg="add mod">
          <ac:chgData name="Jolanta Katinienė" userId="255b6e58-52b0-43eb-b519-4b2ef46db091" providerId="ADAL" clId="{0B2231F5-C66C-474A-AC5D-05183101CD3C}" dt="2023-10-23T11:30:58.721" v="1498" actId="255"/>
          <ac:graphicFrameMkLst>
            <pc:docMk/>
            <pc:sldMk cId="2226714204" sldId="267"/>
            <ac:graphicFrameMk id="10" creationId="{E0C53875-FE5C-E2C5-0333-B698D2FC17EF}"/>
          </ac:graphicFrameMkLst>
        </pc:graphicFrameChg>
        <pc:graphicFrameChg chg="del mod">
          <ac:chgData name="Jolanta Katinienė" userId="255b6e58-52b0-43eb-b519-4b2ef46db091" providerId="ADAL" clId="{0B2231F5-C66C-474A-AC5D-05183101CD3C}" dt="2023-10-23T11:33:36.135" v="1502" actId="478"/>
          <ac:graphicFrameMkLst>
            <pc:docMk/>
            <pc:sldMk cId="2226714204" sldId="267"/>
            <ac:graphicFrameMk id="11" creationId="{09C41C4F-30DD-6824-5A70-4BC9597A426E}"/>
          </ac:graphicFrameMkLst>
        </pc:graphicFrameChg>
        <pc:graphicFrameChg chg="add mod">
          <ac:chgData name="Jolanta Katinienė" userId="255b6e58-52b0-43eb-b519-4b2ef46db091" providerId="ADAL" clId="{0B2231F5-C66C-474A-AC5D-05183101CD3C}" dt="2023-10-23T11:34:34.592" v="1514" actId="14100"/>
          <ac:graphicFrameMkLst>
            <pc:docMk/>
            <pc:sldMk cId="2226714204" sldId="267"/>
            <ac:graphicFrameMk id="12" creationId="{5F33D3B9-6685-52B7-5702-494E03AB91C2}"/>
          </ac:graphicFrameMkLst>
        </pc:graphicFrameChg>
        <pc:picChg chg="add mod">
          <ac:chgData name="Jolanta Katinienė" userId="255b6e58-52b0-43eb-b519-4b2ef46db091" providerId="ADAL" clId="{0B2231F5-C66C-474A-AC5D-05183101CD3C}" dt="2023-10-19T06:11:58.387" v="16"/>
          <ac:picMkLst>
            <pc:docMk/>
            <pc:sldMk cId="2226714204" sldId="267"/>
            <ac:picMk id="5" creationId="{CBA7C0F1-604F-DD81-BBA0-1FFF3EE82B68}"/>
          </ac:picMkLst>
        </pc:picChg>
      </pc:sldChg>
      <pc:sldChg chg="addSp delSp modSp mod">
        <pc:chgData name="Jolanta Katinienė" userId="255b6e58-52b0-43eb-b519-4b2ef46db091" providerId="ADAL" clId="{0B2231F5-C66C-474A-AC5D-05183101CD3C}" dt="2023-10-23T11:07:59.208" v="1477" actId="20577"/>
        <pc:sldMkLst>
          <pc:docMk/>
          <pc:sldMk cId="304255102" sldId="268"/>
        </pc:sldMkLst>
        <pc:spChg chg="add del mod">
          <ac:chgData name="Jolanta Katinienė" userId="255b6e58-52b0-43eb-b519-4b2ef46db091" providerId="ADAL" clId="{0B2231F5-C66C-474A-AC5D-05183101CD3C}" dt="2023-10-23T11:05:54.607" v="1463" actId="478"/>
          <ac:spMkLst>
            <pc:docMk/>
            <pc:sldMk cId="304255102" sldId="268"/>
            <ac:spMk id="7" creationId="{FDE39507-EC59-945A-93E5-F07C05DA3484}"/>
          </ac:spMkLst>
        </pc:spChg>
        <pc:graphicFrameChg chg="del">
          <ac:chgData name="Jolanta Katinienė" userId="255b6e58-52b0-43eb-b519-4b2ef46db091" providerId="ADAL" clId="{0B2231F5-C66C-474A-AC5D-05183101CD3C}" dt="2023-10-23T11:02:00.783" v="1450" actId="478"/>
          <ac:graphicFrameMkLst>
            <pc:docMk/>
            <pc:sldMk cId="304255102" sldId="268"/>
            <ac:graphicFrameMk id="5" creationId="{99EDD2D4-E424-4AA4-8B4C-DB62DFDECD25}"/>
          </ac:graphicFrameMkLst>
        </pc:graphicFrameChg>
        <pc:graphicFrameChg chg="del">
          <ac:chgData name="Jolanta Katinienė" userId="255b6e58-52b0-43eb-b519-4b2ef46db091" providerId="ADAL" clId="{0B2231F5-C66C-474A-AC5D-05183101CD3C}" dt="2023-10-23T11:05:50.197" v="1462" actId="478"/>
          <ac:graphicFrameMkLst>
            <pc:docMk/>
            <pc:sldMk cId="304255102" sldId="268"/>
            <ac:graphicFrameMk id="6" creationId="{F82FDCCA-128D-4CD4-9F68-F570AE259678}"/>
          </ac:graphicFrameMkLst>
        </pc:graphicFrameChg>
        <pc:graphicFrameChg chg="add del mod">
          <ac:chgData name="Jolanta Katinienė" userId="255b6e58-52b0-43eb-b519-4b2ef46db091" providerId="ADAL" clId="{0B2231F5-C66C-474A-AC5D-05183101CD3C}" dt="2023-10-23T11:05:33.582" v="1456" actId="478"/>
          <ac:graphicFrameMkLst>
            <pc:docMk/>
            <pc:sldMk cId="304255102" sldId="268"/>
            <ac:graphicFrameMk id="8" creationId="{D74820BB-3C7D-3EE6-A236-6D8B94F22282}"/>
          </ac:graphicFrameMkLst>
        </pc:graphicFrameChg>
        <pc:graphicFrameChg chg="add mod">
          <ac:chgData name="Jolanta Katinienė" userId="255b6e58-52b0-43eb-b519-4b2ef46db091" providerId="ADAL" clId="{0B2231F5-C66C-474A-AC5D-05183101CD3C}" dt="2023-10-23T11:07:54.697" v="1473" actId="20577"/>
          <ac:graphicFrameMkLst>
            <pc:docMk/>
            <pc:sldMk cId="304255102" sldId="268"/>
            <ac:graphicFrameMk id="9" creationId="{D74820BB-3C7D-3EE6-A236-6D8B94F22282}"/>
          </ac:graphicFrameMkLst>
        </pc:graphicFrameChg>
        <pc:graphicFrameChg chg="add mod">
          <ac:chgData name="Jolanta Katinienė" userId="255b6e58-52b0-43eb-b519-4b2ef46db091" providerId="ADAL" clId="{0B2231F5-C66C-474A-AC5D-05183101CD3C}" dt="2023-10-23T11:07:59.208" v="1477" actId="20577"/>
          <ac:graphicFrameMkLst>
            <pc:docMk/>
            <pc:sldMk cId="304255102" sldId="268"/>
            <ac:graphicFrameMk id="10" creationId="{1A464134-EAAE-29F3-F3A2-2E67F5A0B5AF}"/>
          </ac:graphicFrameMkLst>
        </pc:graphicFrameChg>
        <pc:picChg chg="add mod">
          <ac:chgData name="Jolanta Katinienė" userId="255b6e58-52b0-43eb-b519-4b2ef46db091" providerId="ADAL" clId="{0B2231F5-C66C-474A-AC5D-05183101CD3C}" dt="2023-10-19T06:11:54.452" v="15"/>
          <ac:picMkLst>
            <pc:docMk/>
            <pc:sldMk cId="304255102" sldId="268"/>
            <ac:picMk id="3" creationId="{C165DCFE-0101-DD35-C2D7-E642928D2C35}"/>
          </ac:picMkLst>
        </pc:picChg>
      </pc:sldChg>
      <pc:sldChg chg="addSp delSp modSp mod">
        <pc:chgData name="Jolanta Katinienė" userId="255b6e58-52b0-43eb-b519-4b2ef46db091" providerId="ADAL" clId="{0B2231F5-C66C-474A-AC5D-05183101CD3C}" dt="2023-10-23T12:00:22.120" v="1577" actId="255"/>
        <pc:sldMkLst>
          <pc:docMk/>
          <pc:sldMk cId="1647696204" sldId="269"/>
        </pc:sldMkLst>
        <pc:spChg chg="add del mod">
          <ac:chgData name="Jolanta Katinienė" userId="255b6e58-52b0-43eb-b519-4b2ef46db091" providerId="ADAL" clId="{0B2231F5-C66C-474A-AC5D-05183101CD3C}" dt="2023-10-23T11:48:59.682" v="1516" actId="478"/>
          <ac:spMkLst>
            <pc:docMk/>
            <pc:sldMk cId="1647696204" sldId="269"/>
            <ac:spMk id="7" creationId="{DE9C0A07-4B4B-641B-F7D9-76EFBA8A4190}"/>
          </ac:spMkLst>
        </pc:spChg>
        <pc:graphicFrameChg chg="del">
          <ac:chgData name="Jolanta Katinienė" userId="255b6e58-52b0-43eb-b519-4b2ef46db091" providerId="ADAL" clId="{0B2231F5-C66C-474A-AC5D-05183101CD3C}" dt="2023-10-23T11:48:40.653" v="1515" actId="478"/>
          <ac:graphicFrameMkLst>
            <pc:docMk/>
            <pc:sldMk cId="1647696204" sldId="269"/>
            <ac:graphicFrameMk id="5" creationId="{D3B86DA0-7B45-39D5-6B41-981E7542FD0E}"/>
          </ac:graphicFrameMkLst>
        </pc:graphicFrameChg>
        <pc:graphicFrameChg chg="add del">
          <ac:chgData name="Jolanta Katinienė" userId="255b6e58-52b0-43eb-b519-4b2ef46db091" providerId="ADAL" clId="{0B2231F5-C66C-474A-AC5D-05183101CD3C}" dt="2023-10-23T11:57:24.231" v="1546" actId="478"/>
          <ac:graphicFrameMkLst>
            <pc:docMk/>
            <pc:sldMk cId="1647696204" sldId="269"/>
            <ac:graphicFrameMk id="6" creationId="{2AA5AD18-4F50-4C1E-0C7B-5665009EA8D8}"/>
          </ac:graphicFrameMkLst>
        </pc:graphicFrameChg>
        <pc:graphicFrameChg chg="add mod">
          <ac:chgData name="Jolanta Katinienė" userId="255b6e58-52b0-43eb-b519-4b2ef46db091" providerId="ADAL" clId="{0B2231F5-C66C-474A-AC5D-05183101CD3C}" dt="2023-10-23T12:00:01.069" v="1574" actId="14100"/>
          <ac:graphicFrameMkLst>
            <pc:docMk/>
            <pc:sldMk cId="1647696204" sldId="269"/>
            <ac:graphicFrameMk id="8" creationId="{C02B7480-34B1-C207-7901-859976CC8318}"/>
          </ac:graphicFrameMkLst>
        </pc:graphicFrameChg>
        <pc:graphicFrameChg chg="add mod">
          <ac:chgData name="Jolanta Katinienė" userId="255b6e58-52b0-43eb-b519-4b2ef46db091" providerId="ADAL" clId="{0B2231F5-C66C-474A-AC5D-05183101CD3C}" dt="2023-10-23T11:52:16.126" v="1544"/>
          <ac:graphicFrameMkLst>
            <pc:docMk/>
            <pc:sldMk cId="1647696204" sldId="269"/>
            <ac:graphicFrameMk id="9" creationId="{C04319EB-4C85-7899-F675-A2BFE27063FC}"/>
          </ac:graphicFrameMkLst>
        </pc:graphicFrameChg>
        <pc:graphicFrameChg chg="add mod">
          <ac:chgData name="Jolanta Katinienė" userId="255b6e58-52b0-43eb-b519-4b2ef46db091" providerId="ADAL" clId="{0B2231F5-C66C-474A-AC5D-05183101CD3C}" dt="2023-10-23T12:00:22.120" v="1577" actId="255"/>
          <ac:graphicFrameMkLst>
            <pc:docMk/>
            <pc:sldMk cId="1647696204" sldId="269"/>
            <ac:graphicFrameMk id="10" creationId="{4AFE4E3C-4A37-4D20-EEAB-CE3582E8B858}"/>
          </ac:graphicFrameMkLst>
        </pc:graphicFrameChg>
        <pc:picChg chg="add mod">
          <ac:chgData name="Jolanta Katinienė" userId="255b6e58-52b0-43eb-b519-4b2ef46db091" providerId="ADAL" clId="{0B2231F5-C66C-474A-AC5D-05183101CD3C}" dt="2023-10-19T06:12:00.444" v="17"/>
          <ac:picMkLst>
            <pc:docMk/>
            <pc:sldMk cId="1647696204" sldId="269"/>
            <ac:picMk id="3" creationId="{DE8A6ECE-7569-2C2C-358F-A0B3A05FE611}"/>
          </ac:picMkLst>
        </pc:picChg>
      </pc:sldChg>
      <pc:sldChg chg="addSp delSp modSp mod">
        <pc:chgData name="Jolanta Katinienė" userId="255b6e58-52b0-43eb-b519-4b2ef46db091" providerId="ADAL" clId="{0B2231F5-C66C-474A-AC5D-05183101CD3C}" dt="2023-10-23T12:47:00.578" v="1625" actId="20577"/>
        <pc:sldMkLst>
          <pc:docMk/>
          <pc:sldMk cId="4241121166" sldId="270"/>
        </pc:sldMkLst>
        <pc:spChg chg="mod">
          <ac:chgData name="Jolanta Katinienė" userId="255b6e58-52b0-43eb-b519-4b2ef46db091" providerId="ADAL" clId="{0B2231F5-C66C-474A-AC5D-05183101CD3C}" dt="2023-10-23T12:47:00.578" v="1625" actId="20577"/>
          <ac:spMkLst>
            <pc:docMk/>
            <pc:sldMk cId="4241121166" sldId="270"/>
            <ac:spMk id="2" creationId="{52A71B0C-78DC-9ED7-C9DB-3189C7171664}"/>
          </ac:spMkLst>
        </pc:spChg>
        <pc:spChg chg="add del mod">
          <ac:chgData name="Jolanta Katinienė" userId="255b6e58-52b0-43eb-b519-4b2ef46db091" providerId="ADAL" clId="{0B2231F5-C66C-474A-AC5D-05183101CD3C}" dt="2023-10-23T12:38:33.625" v="1598" actId="478"/>
          <ac:spMkLst>
            <pc:docMk/>
            <pc:sldMk cId="4241121166" sldId="270"/>
            <ac:spMk id="7" creationId="{816354D9-3276-92A9-35FA-9B9C69E7D8B6}"/>
          </ac:spMkLst>
        </pc:spChg>
        <pc:graphicFrameChg chg="del">
          <ac:chgData name="Jolanta Katinienė" userId="255b6e58-52b0-43eb-b519-4b2ef46db091" providerId="ADAL" clId="{0B2231F5-C66C-474A-AC5D-05183101CD3C}" dt="2023-10-23T12:35:18.817" v="1578" actId="478"/>
          <ac:graphicFrameMkLst>
            <pc:docMk/>
            <pc:sldMk cId="4241121166" sldId="270"/>
            <ac:graphicFrameMk id="3" creationId="{C55E8D8C-10F6-7B47-275A-FB4D41A50058}"/>
          </ac:graphicFrameMkLst>
        </pc:graphicFrameChg>
        <pc:graphicFrameChg chg="add mod">
          <ac:chgData name="Jolanta Katinienė" userId="255b6e58-52b0-43eb-b519-4b2ef46db091" providerId="ADAL" clId="{0B2231F5-C66C-474A-AC5D-05183101CD3C}" dt="2023-10-23T12:41:56.702" v="1611" actId="113"/>
          <ac:graphicFrameMkLst>
            <pc:docMk/>
            <pc:sldMk cId="4241121166" sldId="270"/>
            <ac:graphicFrameMk id="5" creationId="{925DB6EF-74BC-0C37-9B4B-18E697BAEBB5}"/>
          </ac:graphicFrameMkLst>
        </pc:graphicFrameChg>
        <pc:graphicFrameChg chg="del">
          <ac:chgData name="Jolanta Katinienė" userId="255b6e58-52b0-43eb-b519-4b2ef46db091" providerId="ADAL" clId="{0B2231F5-C66C-474A-AC5D-05183101CD3C}" dt="2023-10-23T12:38:29.547" v="1597" actId="478"/>
          <ac:graphicFrameMkLst>
            <pc:docMk/>
            <pc:sldMk cId="4241121166" sldId="270"/>
            <ac:graphicFrameMk id="8" creationId="{550BA6D2-623A-0B8C-A21F-2E0ADBB4E301}"/>
          </ac:graphicFrameMkLst>
        </pc:graphicFrameChg>
        <pc:graphicFrameChg chg="add mod">
          <ac:chgData name="Jolanta Katinienė" userId="255b6e58-52b0-43eb-b519-4b2ef46db091" providerId="ADAL" clId="{0B2231F5-C66C-474A-AC5D-05183101CD3C}" dt="2023-10-23T12:40:46.598" v="1600" actId="1076"/>
          <ac:graphicFrameMkLst>
            <pc:docMk/>
            <pc:sldMk cId="4241121166" sldId="270"/>
            <ac:graphicFrameMk id="9" creationId="{7AEB885F-70B4-8D70-F175-6ACFFEAF8E3E}"/>
          </ac:graphicFrameMkLst>
        </pc:graphicFrameChg>
        <pc:picChg chg="add mod">
          <ac:chgData name="Jolanta Katinienė" userId="255b6e58-52b0-43eb-b519-4b2ef46db091" providerId="ADAL" clId="{0B2231F5-C66C-474A-AC5D-05183101CD3C}" dt="2023-10-19T06:12:02.839" v="18"/>
          <ac:picMkLst>
            <pc:docMk/>
            <pc:sldMk cId="4241121166" sldId="270"/>
            <ac:picMk id="4" creationId="{13927F5D-1714-5724-000A-B08A334DBF60}"/>
          </ac:picMkLst>
        </pc:picChg>
        <pc:picChg chg="add mod">
          <ac:chgData name="Jolanta Katinienė" userId="255b6e58-52b0-43eb-b519-4b2ef46db091" providerId="ADAL" clId="{0B2231F5-C66C-474A-AC5D-05183101CD3C}" dt="2023-10-23T12:46:42.803" v="1616" actId="1076"/>
          <ac:picMkLst>
            <pc:docMk/>
            <pc:sldMk cId="4241121166" sldId="270"/>
            <ac:picMk id="11" creationId="{34083A9E-5A1A-00E2-F314-FC11F8693F6E}"/>
          </ac:picMkLst>
        </pc:picChg>
        <pc:picChg chg="del">
          <ac:chgData name="Jolanta Katinienė" userId="255b6e58-52b0-43eb-b519-4b2ef46db091" providerId="ADAL" clId="{0B2231F5-C66C-474A-AC5D-05183101CD3C}" dt="2023-10-23T12:46:29.329" v="1612" actId="478"/>
          <ac:picMkLst>
            <pc:docMk/>
            <pc:sldMk cId="4241121166" sldId="270"/>
            <ac:picMk id="13" creationId="{C8495073-90A4-D25B-632D-DDE3651A7219}"/>
          </ac:picMkLst>
        </pc:picChg>
      </pc:sldChg>
      <pc:sldChg chg="addSp modSp mod">
        <pc:chgData name="Jolanta Katinienė" userId="255b6e58-52b0-43eb-b519-4b2ef46db091" providerId="ADAL" clId="{0B2231F5-C66C-474A-AC5D-05183101CD3C}" dt="2023-10-23T13:01:15.662" v="1645" actId="27636"/>
        <pc:sldMkLst>
          <pc:docMk/>
          <pc:sldMk cId="910299840" sldId="271"/>
        </pc:sldMkLst>
        <pc:spChg chg="mod">
          <ac:chgData name="Jolanta Katinienė" userId="255b6e58-52b0-43eb-b519-4b2ef46db091" providerId="ADAL" clId="{0B2231F5-C66C-474A-AC5D-05183101CD3C}" dt="2023-10-23T13:01:15.662" v="1645" actId="27636"/>
          <ac:spMkLst>
            <pc:docMk/>
            <pc:sldMk cId="910299840" sldId="271"/>
            <ac:spMk id="3" creationId="{2E59CAF2-0105-AC2A-6138-7B7AA05FAF3E}"/>
          </ac:spMkLst>
        </pc:spChg>
        <pc:picChg chg="add mod">
          <ac:chgData name="Jolanta Katinienė" userId="255b6e58-52b0-43eb-b519-4b2ef46db091" providerId="ADAL" clId="{0B2231F5-C66C-474A-AC5D-05183101CD3C}" dt="2023-10-19T06:12:06.836" v="19"/>
          <ac:picMkLst>
            <pc:docMk/>
            <pc:sldMk cId="910299840" sldId="271"/>
            <ac:picMk id="4" creationId="{3E318BD2-0B9C-EC9E-ED02-A13ED7653AB3}"/>
          </ac:picMkLst>
        </pc:picChg>
      </pc:sldChg>
      <pc:sldChg chg="addSp delSp modSp mod">
        <pc:chgData name="Jolanta Katinienė" userId="255b6e58-52b0-43eb-b519-4b2ef46db091" providerId="ADAL" clId="{0B2231F5-C66C-474A-AC5D-05183101CD3C}" dt="2023-10-20T11:15:25.819" v="763" actId="255"/>
        <pc:sldMkLst>
          <pc:docMk/>
          <pc:sldMk cId="1179426668" sldId="272"/>
        </pc:sldMkLst>
        <pc:spChg chg="mod">
          <ac:chgData name="Jolanta Katinienė" userId="255b6e58-52b0-43eb-b519-4b2ef46db091" providerId="ADAL" clId="{0B2231F5-C66C-474A-AC5D-05183101CD3C}" dt="2023-10-19T12:05:19.534" v="471" actId="255"/>
          <ac:spMkLst>
            <pc:docMk/>
            <pc:sldMk cId="1179426668" sldId="272"/>
            <ac:spMk id="2" creationId="{D06AAA38-C334-C32C-C78D-8298A2DB12AF}"/>
          </ac:spMkLst>
        </pc:spChg>
        <pc:spChg chg="add del mod">
          <ac:chgData name="Jolanta Katinienė" userId="255b6e58-52b0-43eb-b519-4b2ef46db091" providerId="ADAL" clId="{0B2231F5-C66C-474A-AC5D-05183101CD3C}" dt="2023-10-19T12:16:28.538" v="613" actId="478"/>
          <ac:spMkLst>
            <pc:docMk/>
            <pc:sldMk cId="1179426668" sldId="272"/>
            <ac:spMk id="7" creationId="{0F4C52F5-95D3-8459-C14A-9E2920A20DB6}"/>
          </ac:spMkLst>
        </pc:spChg>
        <pc:spChg chg="mod">
          <ac:chgData name="Jolanta Katinienė" userId="255b6e58-52b0-43eb-b519-4b2ef46db091" providerId="ADAL" clId="{0B2231F5-C66C-474A-AC5D-05183101CD3C}" dt="2023-10-19T12:08:04.878" v="497" actId="14100"/>
          <ac:spMkLst>
            <pc:docMk/>
            <pc:sldMk cId="1179426668" sldId="272"/>
            <ac:spMk id="12" creationId="{16EC1C45-03ED-E45E-1914-915B229B3FE4}"/>
          </ac:spMkLst>
        </pc:spChg>
        <pc:spChg chg="mod">
          <ac:chgData name="Jolanta Katinienė" userId="255b6e58-52b0-43eb-b519-4b2ef46db091" providerId="ADAL" clId="{0B2231F5-C66C-474A-AC5D-05183101CD3C}" dt="2023-10-19T12:18:34.429" v="627" actId="255"/>
          <ac:spMkLst>
            <pc:docMk/>
            <pc:sldMk cId="1179426668" sldId="272"/>
            <ac:spMk id="13" creationId="{3849CAC1-6469-1010-6938-2027F3812C04}"/>
          </ac:spMkLst>
        </pc:spChg>
        <pc:spChg chg="mod">
          <ac:chgData name="Jolanta Katinienė" userId="255b6e58-52b0-43eb-b519-4b2ef46db091" providerId="ADAL" clId="{0B2231F5-C66C-474A-AC5D-05183101CD3C}" dt="2023-10-19T12:19:00.749" v="631" actId="20577"/>
          <ac:spMkLst>
            <pc:docMk/>
            <pc:sldMk cId="1179426668" sldId="272"/>
            <ac:spMk id="14" creationId="{C76D11E9-1B42-A662-79E1-AC853251C8BF}"/>
          </ac:spMkLst>
        </pc:spChg>
        <pc:graphicFrameChg chg="del">
          <ac:chgData name="Jolanta Katinienė" userId="255b6e58-52b0-43eb-b519-4b2ef46db091" providerId="ADAL" clId="{0B2231F5-C66C-474A-AC5D-05183101CD3C}" dt="2023-10-19T08:07:57.749" v="266" actId="478"/>
          <ac:graphicFrameMkLst>
            <pc:docMk/>
            <pc:sldMk cId="1179426668" sldId="272"/>
            <ac:graphicFrameMk id="5" creationId="{AE92731A-C6C7-4177-B711-A8FC3D025323}"/>
          </ac:graphicFrameMkLst>
        </pc:graphicFrameChg>
        <pc:graphicFrameChg chg="del mod">
          <ac:chgData name="Jolanta Katinienė" userId="255b6e58-52b0-43eb-b519-4b2ef46db091" providerId="ADAL" clId="{0B2231F5-C66C-474A-AC5D-05183101CD3C}" dt="2023-10-19T12:01:28.788" v="395" actId="478"/>
          <ac:graphicFrameMkLst>
            <pc:docMk/>
            <pc:sldMk cId="1179426668" sldId="272"/>
            <ac:graphicFrameMk id="6" creationId="{E8F9E876-61D5-4547-8D7B-3A23B5486297}"/>
          </ac:graphicFrameMkLst>
        </pc:graphicFrameChg>
        <pc:graphicFrameChg chg="add del mod">
          <ac:chgData name="Jolanta Katinienė" userId="255b6e58-52b0-43eb-b519-4b2ef46db091" providerId="ADAL" clId="{0B2231F5-C66C-474A-AC5D-05183101CD3C}" dt="2023-10-19T11:57:31.870" v="384" actId="478"/>
          <ac:graphicFrameMkLst>
            <pc:docMk/>
            <pc:sldMk cId="1179426668" sldId="272"/>
            <ac:graphicFrameMk id="8" creationId="{A2200C28-AC60-A624-679A-867DC226558E}"/>
          </ac:graphicFrameMkLst>
        </pc:graphicFrameChg>
        <pc:graphicFrameChg chg="add del mod">
          <ac:chgData name="Jolanta Katinienė" userId="255b6e58-52b0-43eb-b519-4b2ef46db091" providerId="ADAL" clId="{0B2231F5-C66C-474A-AC5D-05183101CD3C}" dt="2023-10-19T08:30:47.595" v="379" actId="478"/>
          <ac:graphicFrameMkLst>
            <pc:docMk/>
            <pc:sldMk cId="1179426668" sldId="272"/>
            <ac:graphicFrameMk id="9" creationId="{DC000CF7-B477-E5F7-4721-2B321AF34D74}"/>
          </ac:graphicFrameMkLst>
        </pc:graphicFrameChg>
        <pc:graphicFrameChg chg="add mod">
          <ac:chgData name="Jolanta Katinienė" userId="255b6e58-52b0-43eb-b519-4b2ef46db091" providerId="ADAL" clId="{0B2231F5-C66C-474A-AC5D-05183101CD3C}" dt="2023-10-20T11:15:20.890" v="762" actId="255"/>
          <ac:graphicFrameMkLst>
            <pc:docMk/>
            <pc:sldMk cId="1179426668" sldId="272"/>
            <ac:graphicFrameMk id="10" creationId="{A2200C28-AC60-A624-679A-867DC226558E}"/>
          </ac:graphicFrameMkLst>
        </pc:graphicFrameChg>
        <pc:graphicFrameChg chg="add del mod">
          <ac:chgData name="Jolanta Katinienė" userId="255b6e58-52b0-43eb-b519-4b2ef46db091" providerId="ADAL" clId="{0B2231F5-C66C-474A-AC5D-05183101CD3C}" dt="2023-10-19T12:03:05.108" v="404" actId="478"/>
          <ac:graphicFrameMkLst>
            <pc:docMk/>
            <pc:sldMk cId="1179426668" sldId="272"/>
            <ac:graphicFrameMk id="11" creationId="{BC150CFF-1030-5938-C142-6AD7F1E25A1B}"/>
          </ac:graphicFrameMkLst>
        </pc:graphicFrameChg>
        <pc:graphicFrameChg chg="add del mod">
          <ac:chgData name="Jolanta Katinienė" userId="255b6e58-52b0-43eb-b519-4b2ef46db091" providerId="ADAL" clId="{0B2231F5-C66C-474A-AC5D-05183101CD3C}" dt="2023-10-19T12:10:51.979" v="501" actId="478"/>
          <ac:graphicFrameMkLst>
            <pc:docMk/>
            <pc:sldMk cId="1179426668" sldId="272"/>
            <ac:graphicFrameMk id="15" creationId="{BC150CFF-1030-5938-C142-6AD7F1E25A1B}"/>
          </ac:graphicFrameMkLst>
        </pc:graphicFrameChg>
        <pc:graphicFrameChg chg="add mod">
          <ac:chgData name="Jolanta Katinienė" userId="255b6e58-52b0-43eb-b519-4b2ef46db091" providerId="ADAL" clId="{0B2231F5-C66C-474A-AC5D-05183101CD3C}" dt="2023-10-20T11:15:25.819" v="763" actId="255"/>
          <ac:graphicFrameMkLst>
            <pc:docMk/>
            <pc:sldMk cId="1179426668" sldId="272"/>
            <ac:graphicFrameMk id="16" creationId="{BC150CFF-1030-5938-C142-6AD7F1E25A1B}"/>
          </ac:graphicFrameMkLst>
        </pc:graphicFrameChg>
        <pc:picChg chg="add mod">
          <ac:chgData name="Jolanta Katinienė" userId="255b6e58-52b0-43eb-b519-4b2ef46db091" providerId="ADAL" clId="{0B2231F5-C66C-474A-AC5D-05183101CD3C}" dt="2023-10-19T06:11:31.803" v="7"/>
          <ac:picMkLst>
            <pc:docMk/>
            <pc:sldMk cId="1179426668" sldId="272"/>
            <ac:picMk id="3" creationId="{C6C4BBF6-502F-7A99-73B5-2EFB37897EE2}"/>
          </ac:picMkLst>
        </pc:picChg>
      </pc:sldChg>
      <pc:sldChg chg="addSp delSp modSp mod">
        <pc:chgData name="Jolanta Katinienė" userId="255b6e58-52b0-43eb-b519-4b2ef46db091" providerId="ADAL" clId="{0B2231F5-C66C-474A-AC5D-05183101CD3C}" dt="2023-10-20T13:51:35.721" v="1263" actId="6549"/>
        <pc:sldMkLst>
          <pc:docMk/>
          <pc:sldMk cId="3505080774" sldId="273"/>
        </pc:sldMkLst>
        <pc:spChg chg="del">
          <ac:chgData name="Jolanta Katinienė" userId="255b6e58-52b0-43eb-b519-4b2ef46db091" providerId="ADAL" clId="{0B2231F5-C66C-474A-AC5D-05183101CD3C}" dt="2023-10-20T13:43:37.184" v="1212" actId="478"/>
          <ac:spMkLst>
            <pc:docMk/>
            <pc:sldMk cId="3505080774" sldId="273"/>
            <ac:spMk id="4" creationId="{6CD8B1CB-3CAB-C3C7-D101-3A944A8532E6}"/>
          </ac:spMkLst>
        </pc:spChg>
        <pc:spChg chg="mod">
          <ac:chgData name="Jolanta Katinienė" userId="255b6e58-52b0-43eb-b519-4b2ef46db091" providerId="ADAL" clId="{0B2231F5-C66C-474A-AC5D-05183101CD3C}" dt="2023-10-20T13:51:35.721" v="1263" actId="6549"/>
          <ac:spMkLst>
            <pc:docMk/>
            <pc:sldMk cId="3505080774" sldId="273"/>
            <ac:spMk id="6" creationId="{C9A3C0F0-174A-C408-5A3D-3CAA88DA5579}"/>
          </ac:spMkLst>
        </pc:spChg>
        <pc:graphicFrameChg chg="del">
          <ac:chgData name="Jolanta Katinienė" userId="255b6e58-52b0-43eb-b519-4b2ef46db091" providerId="ADAL" clId="{0B2231F5-C66C-474A-AC5D-05183101CD3C}" dt="2023-10-20T13:29:06.994" v="1164" actId="478"/>
          <ac:graphicFrameMkLst>
            <pc:docMk/>
            <pc:sldMk cId="3505080774" sldId="273"/>
            <ac:graphicFrameMk id="5" creationId="{E8D5C678-DD6F-446E-9F75-3597C6C95BFC}"/>
          </ac:graphicFrameMkLst>
        </pc:graphicFrameChg>
        <pc:graphicFrameChg chg="del">
          <ac:chgData name="Jolanta Katinienė" userId="255b6e58-52b0-43eb-b519-4b2ef46db091" providerId="ADAL" clId="{0B2231F5-C66C-474A-AC5D-05183101CD3C}" dt="2023-10-20T13:36:10.172" v="1185" actId="478"/>
          <ac:graphicFrameMkLst>
            <pc:docMk/>
            <pc:sldMk cId="3505080774" sldId="273"/>
            <ac:graphicFrameMk id="7" creationId="{09BF0DC3-BFBB-4AB2-A7CF-2942CCECE84B}"/>
          </ac:graphicFrameMkLst>
        </pc:graphicFrameChg>
        <pc:graphicFrameChg chg="add mod">
          <ac:chgData name="Jolanta Katinienė" userId="255b6e58-52b0-43eb-b519-4b2ef46db091" providerId="ADAL" clId="{0B2231F5-C66C-474A-AC5D-05183101CD3C}" dt="2023-10-20T13:39:43.397" v="1209" actId="1076"/>
          <ac:graphicFrameMkLst>
            <pc:docMk/>
            <pc:sldMk cId="3505080774" sldId="273"/>
            <ac:graphicFrameMk id="8" creationId="{5EA6F72A-0F0C-898E-0737-25EC78DCA875}"/>
          </ac:graphicFrameMkLst>
        </pc:graphicFrameChg>
        <pc:graphicFrameChg chg="add del mod">
          <ac:chgData name="Jolanta Katinienė" userId="255b6e58-52b0-43eb-b519-4b2ef46db091" providerId="ADAL" clId="{0B2231F5-C66C-474A-AC5D-05183101CD3C}" dt="2023-10-20T13:38:45.861" v="1197" actId="478"/>
          <ac:graphicFrameMkLst>
            <pc:docMk/>
            <pc:sldMk cId="3505080774" sldId="273"/>
            <ac:graphicFrameMk id="9" creationId="{6FBF6B5B-C5CD-DD03-1516-F0E66AFC119A}"/>
          </ac:graphicFrameMkLst>
        </pc:graphicFrameChg>
        <pc:graphicFrameChg chg="add mod">
          <ac:chgData name="Jolanta Katinienė" userId="255b6e58-52b0-43eb-b519-4b2ef46db091" providerId="ADAL" clId="{0B2231F5-C66C-474A-AC5D-05183101CD3C}" dt="2023-10-20T13:39:46.513" v="1210" actId="14100"/>
          <ac:graphicFrameMkLst>
            <pc:docMk/>
            <pc:sldMk cId="3505080774" sldId="273"/>
            <ac:graphicFrameMk id="10" creationId="{6FBF6B5B-C5CD-DD03-1516-F0E66AFC119A}"/>
          </ac:graphicFrameMkLst>
        </pc:graphicFrameChg>
        <pc:graphicFrameChg chg="add del mod">
          <ac:chgData name="Jolanta Katinienė" userId="255b6e58-52b0-43eb-b519-4b2ef46db091" providerId="ADAL" clId="{0B2231F5-C66C-474A-AC5D-05183101CD3C}" dt="2023-10-20T13:50:50.160" v="1255" actId="478"/>
          <ac:graphicFrameMkLst>
            <pc:docMk/>
            <pc:sldMk cId="3505080774" sldId="273"/>
            <ac:graphicFrameMk id="11" creationId="{8E27A6D0-A1A1-2D6E-4686-8270A31C90BF}"/>
          </ac:graphicFrameMkLst>
        </pc:graphicFrameChg>
        <pc:graphicFrameChg chg="del">
          <ac:chgData name="Jolanta Katinienė" userId="255b6e58-52b0-43eb-b519-4b2ef46db091" providerId="ADAL" clId="{0B2231F5-C66C-474A-AC5D-05183101CD3C}" dt="2023-10-20T13:43:31.326" v="1211" actId="478"/>
          <ac:graphicFrameMkLst>
            <pc:docMk/>
            <pc:sldMk cId="3505080774" sldId="273"/>
            <ac:graphicFrameMk id="12" creationId="{4F2CEDC4-F61B-45E1-9356-3ED987621872}"/>
          </ac:graphicFrameMkLst>
        </pc:graphicFrameChg>
        <pc:graphicFrameChg chg="del mod">
          <ac:chgData name="Jolanta Katinienė" userId="255b6e58-52b0-43eb-b519-4b2ef46db091" providerId="ADAL" clId="{0B2231F5-C66C-474A-AC5D-05183101CD3C}" dt="2023-10-20T13:47:37.783" v="1218" actId="478"/>
          <ac:graphicFrameMkLst>
            <pc:docMk/>
            <pc:sldMk cId="3505080774" sldId="273"/>
            <ac:graphicFrameMk id="13" creationId="{82D5E92A-EFDE-4AEE-9287-51C3ABC5C3B0}"/>
          </ac:graphicFrameMkLst>
        </pc:graphicFrameChg>
        <pc:graphicFrameChg chg="add mod">
          <ac:chgData name="Jolanta Katinienė" userId="255b6e58-52b0-43eb-b519-4b2ef46db091" providerId="ADAL" clId="{0B2231F5-C66C-474A-AC5D-05183101CD3C}" dt="2023-10-20T13:47:42.988" v="1220"/>
          <ac:graphicFrameMkLst>
            <pc:docMk/>
            <pc:sldMk cId="3505080774" sldId="273"/>
            <ac:graphicFrameMk id="14" creationId="{79F8FB91-1C7F-5A20-C197-20667C878546}"/>
          </ac:graphicFrameMkLst>
        </pc:graphicFrameChg>
        <pc:graphicFrameChg chg="add mod">
          <ac:chgData name="Jolanta Katinienė" userId="255b6e58-52b0-43eb-b519-4b2ef46db091" providerId="ADAL" clId="{0B2231F5-C66C-474A-AC5D-05183101CD3C}" dt="2023-10-20T13:48:13.490" v="1224" actId="255"/>
          <ac:graphicFrameMkLst>
            <pc:docMk/>
            <pc:sldMk cId="3505080774" sldId="273"/>
            <ac:graphicFrameMk id="15" creationId="{79F8FB91-1C7F-5A20-C197-20667C878546}"/>
          </ac:graphicFrameMkLst>
        </pc:graphicFrameChg>
        <pc:graphicFrameChg chg="add mod">
          <ac:chgData name="Jolanta Katinienė" userId="255b6e58-52b0-43eb-b519-4b2ef46db091" providerId="ADAL" clId="{0B2231F5-C66C-474A-AC5D-05183101CD3C}" dt="2023-10-20T13:51:13.285" v="1259" actId="1076"/>
          <ac:graphicFrameMkLst>
            <pc:docMk/>
            <pc:sldMk cId="3505080774" sldId="273"/>
            <ac:graphicFrameMk id="16" creationId="{8E27A6D0-A1A1-2D6E-4686-8270A31C90BF}"/>
          </ac:graphicFrameMkLst>
        </pc:graphicFrameChg>
        <pc:picChg chg="add mod">
          <ac:chgData name="Jolanta Katinienė" userId="255b6e58-52b0-43eb-b519-4b2ef46db091" providerId="ADAL" clId="{0B2231F5-C66C-474A-AC5D-05183101CD3C}" dt="2023-10-19T06:11:37.910" v="9"/>
          <ac:picMkLst>
            <pc:docMk/>
            <pc:sldMk cId="3505080774" sldId="273"/>
            <ac:picMk id="3" creationId="{F8DF1FEF-EFB5-9D6F-1DB1-9B227A09D9C3}"/>
          </ac:picMkLst>
        </pc:picChg>
      </pc:sldChg>
      <pc:sldChg chg="addSp modSp new mod">
        <pc:chgData name="Jolanta Katinienė" userId="255b6e58-52b0-43eb-b519-4b2ef46db091" providerId="ADAL" clId="{0B2231F5-C66C-474A-AC5D-05183101CD3C}" dt="2023-10-23T13:09:12.580" v="1649" actId="6549"/>
        <pc:sldMkLst>
          <pc:docMk/>
          <pc:sldMk cId="1028745417" sldId="274"/>
        </pc:sldMkLst>
        <pc:spChg chg="mod">
          <ac:chgData name="Jolanta Katinienė" userId="255b6e58-52b0-43eb-b519-4b2ef46db091" providerId="ADAL" clId="{0B2231F5-C66C-474A-AC5D-05183101CD3C}" dt="2023-10-19T06:17:28.280" v="74" actId="14100"/>
          <ac:spMkLst>
            <pc:docMk/>
            <pc:sldMk cId="1028745417" sldId="274"/>
            <ac:spMk id="2" creationId="{9DE54DAB-02CA-3651-69CF-D1C45A793641}"/>
          </ac:spMkLst>
        </pc:spChg>
        <pc:spChg chg="mod">
          <ac:chgData name="Jolanta Katinienė" userId="255b6e58-52b0-43eb-b519-4b2ef46db091" providerId="ADAL" clId="{0B2231F5-C66C-474A-AC5D-05183101CD3C}" dt="2023-10-23T13:09:12.580" v="1649" actId="6549"/>
          <ac:spMkLst>
            <pc:docMk/>
            <pc:sldMk cId="1028745417" sldId="274"/>
            <ac:spMk id="3" creationId="{752E44F8-33A3-E5EA-6C57-F40DA003ABE5}"/>
          </ac:spMkLst>
        </pc:spChg>
        <pc:spChg chg="add mod">
          <ac:chgData name="Jolanta Katinienė" userId="255b6e58-52b0-43eb-b519-4b2ef46db091" providerId="ADAL" clId="{0B2231F5-C66C-474A-AC5D-05183101CD3C}" dt="2023-10-19T06:15:05.518" v="32"/>
          <ac:spMkLst>
            <pc:docMk/>
            <pc:sldMk cId="1028745417" sldId="274"/>
            <ac:spMk id="4" creationId="{67864A46-982A-3FA9-8E99-BA314CBBC7A3}"/>
          </ac:spMkLst>
        </pc:spChg>
        <pc:picChg chg="add mod">
          <ac:chgData name="Jolanta Katinienė" userId="255b6e58-52b0-43eb-b519-4b2ef46db091" providerId="ADAL" clId="{0B2231F5-C66C-474A-AC5D-05183101CD3C}" dt="2023-10-19T06:15:28.598" v="37"/>
          <ac:picMkLst>
            <pc:docMk/>
            <pc:sldMk cId="1028745417" sldId="274"/>
            <ac:picMk id="5" creationId="{4FA80D6A-90E1-9AC2-E8D0-E8CE07A5505A}"/>
          </ac:picMkLst>
        </pc:picChg>
      </pc:sldChg>
      <pc:sldChg chg="addSp delSp modSp new mod setBg">
        <pc:chgData name="Jolanta Katinienė" userId="255b6e58-52b0-43eb-b519-4b2ef46db091" providerId="ADAL" clId="{0B2231F5-C66C-474A-AC5D-05183101CD3C}" dt="2023-10-20T11:15:11.123" v="761" actId="255"/>
        <pc:sldMkLst>
          <pc:docMk/>
          <pc:sldMk cId="3233054675" sldId="275"/>
        </pc:sldMkLst>
        <pc:spChg chg="mod">
          <ac:chgData name="Jolanta Katinienė" userId="255b6e58-52b0-43eb-b519-4b2ef46db091" providerId="ADAL" clId="{0B2231F5-C66C-474A-AC5D-05183101CD3C}" dt="2023-10-20T11:11:50.417" v="738" actId="14100"/>
          <ac:spMkLst>
            <pc:docMk/>
            <pc:sldMk cId="3233054675" sldId="275"/>
            <ac:spMk id="2" creationId="{380EFBC7-748A-07AE-D5F4-F33C88A173E0}"/>
          </ac:spMkLst>
        </pc:spChg>
        <pc:spChg chg="add del mod">
          <ac:chgData name="Jolanta Katinienė" userId="255b6e58-52b0-43eb-b519-4b2ef46db091" providerId="ADAL" clId="{0B2231F5-C66C-474A-AC5D-05183101CD3C}" dt="2023-10-20T10:00:31.139" v="654" actId="26606"/>
          <ac:spMkLst>
            <pc:docMk/>
            <pc:sldMk cId="3233054675" sldId="275"/>
            <ac:spMk id="3" creationId="{3A70F889-3164-8957-15B3-6419075B920A}"/>
          </ac:spMkLst>
        </pc:spChg>
        <pc:spChg chg="add del mod">
          <ac:chgData name="Jolanta Katinienė" userId="255b6e58-52b0-43eb-b519-4b2ef46db091" providerId="ADAL" clId="{0B2231F5-C66C-474A-AC5D-05183101CD3C}" dt="2023-10-20T10:19:12.135" v="693" actId="26606"/>
          <ac:spMkLst>
            <pc:docMk/>
            <pc:sldMk cId="3233054675" sldId="275"/>
            <ac:spMk id="5" creationId="{BE09AA25-BB5B-EC60-BB8C-52FB49FF37EB}"/>
          </ac:spMkLst>
        </pc:spChg>
        <pc:spChg chg="add del mod">
          <ac:chgData name="Jolanta Katinienė" userId="255b6e58-52b0-43eb-b519-4b2ef46db091" providerId="ADAL" clId="{0B2231F5-C66C-474A-AC5D-05183101CD3C}" dt="2023-10-20T11:11:24.244" v="734" actId="26606"/>
          <ac:spMkLst>
            <pc:docMk/>
            <pc:sldMk cId="3233054675" sldId="275"/>
            <ac:spMk id="8" creationId="{C5CBF6E1-7121-F3FE-BA3E-1FC1A395A910}"/>
          </ac:spMkLst>
        </pc:spChg>
        <pc:spChg chg="add del">
          <ac:chgData name="Jolanta Katinienė" userId="255b6e58-52b0-43eb-b519-4b2ef46db091" providerId="ADAL" clId="{0B2231F5-C66C-474A-AC5D-05183101CD3C}" dt="2023-10-20T10:00:20.013" v="641" actId="26606"/>
          <ac:spMkLst>
            <pc:docMk/>
            <pc:sldMk cId="3233054675" sldId="275"/>
            <ac:spMk id="11" creationId="{53B021B3-DE93-4AB7-8A18-CF5F1CED88B8}"/>
          </ac:spMkLst>
        </pc:spChg>
        <pc:spChg chg="add del">
          <ac:chgData name="Jolanta Katinienė" userId="255b6e58-52b0-43eb-b519-4b2ef46db091" providerId="ADAL" clId="{0B2231F5-C66C-474A-AC5D-05183101CD3C}" dt="2023-10-20T10:00:20.013" v="641" actId="26606"/>
          <ac:spMkLst>
            <pc:docMk/>
            <pc:sldMk cId="3233054675" sldId="275"/>
            <ac:spMk id="13" creationId="{52D502E5-F6B4-4D58-B4AE-FC466FF15EE8}"/>
          </ac:spMkLst>
        </pc:spChg>
        <pc:spChg chg="add del">
          <ac:chgData name="Jolanta Katinienė" userId="255b6e58-52b0-43eb-b519-4b2ef46db091" providerId="ADAL" clId="{0B2231F5-C66C-474A-AC5D-05183101CD3C}" dt="2023-10-20T10:00:20.013" v="641" actId="26606"/>
          <ac:spMkLst>
            <pc:docMk/>
            <pc:sldMk cId="3233054675" sldId="275"/>
            <ac:spMk id="15" creationId="{9DECDBF4-02B6-4BB4-B65B-B8107AD6A9E8}"/>
          </ac:spMkLst>
        </pc:spChg>
        <pc:spChg chg="add del">
          <ac:chgData name="Jolanta Katinienė" userId="255b6e58-52b0-43eb-b519-4b2ef46db091" providerId="ADAL" clId="{0B2231F5-C66C-474A-AC5D-05183101CD3C}" dt="2023-10-20T10:00:22.652" v="643" actId="26606"/>
          <ac:spMkLst>
            <pc:docMk/>
            <pc:sldMk cId="3233054675" sldId="275"/>
            <ac:spMk id="17" creationId="{924D84CD-5280-4B52-B96E-8EDAA2B20C51}"/>
          </ac:spMkLst>
        </pc:spChg>
        <pc:spChg chg="add del">
          <ac:chgData name="Jolanta Katinienė" userId="255b6e58-52b0-43eb-b519-4b2ef46db091" providerId="ADAL" clId="{0B2231F5-C66C-474A-AC5D-05183101CD3C}" dt="2023-10-20T10:00:22.652" v="643" actId="26606"/>
          <ac:spMkLst>
            <pc:docMk/>
            <pc:sldMk cId="3233054675" sldId="275"/>
            <ac:spMk id="18" creationId="{3E65D517-46E4-8037-A63D-629DE1253A89}"/>
          </ac:spMkLst>
        </pc:spChg>
        <pc:spChg chg="add del">
          <ac:chgData name="Jolanta Katinienė" userId="255b6e58-52b0-43eb-b519-4b2ef46db091" providerId="ADAL" clId="{0B2231F5-C66C-474A-AC5D-05183101CD3C}" dt="2023-10-20T10:00:24.239" v="645" actId="26606"/>
          <ac:spMkLst>
            <pc:docMk/>
            <pc:sldMk cId="3233054675" sldId="275"/>
            <ac:spMk id="21" creationId="{BACC6370-2D7E-4714-9D71-7542949D7D5D}"/>
          </ac:spMkLst>
        </pc:spChg>
        <pc:spChg chg="add del">
          <ac:chgData name="Jolanta Katinienė" userId="255b6e58-52b0-43eb-b519-4b2ef46db091" providerId="ADAL" clId="{0B2231F5-C66C-474A-AC5D-05183101CD3C}" dt="2023-10-20T10:00:24.239" v="645" actId="26606"/>
          <ac:spMkLst>
            <pc:docMk/>
            <pc:sldMk cId="3233054675" sldId="275"/>
            <ac:spMk id="22" creationId="{F68B3F68-107C-434F-AA38-110D5EA91B85}"/>
          </ac:spMkLst>
        </pc:spChg>
        <pc:spChg chg="add del">
          <ac:chgData name="Jolanta Katinienė" userId="255b6e58-52b0-43eb-b519-4b2ef46db091" providerId="ADAL" clId="{0B2231F5-C66C-474A-AC5D-05183101CD3C}" dt="2023-10-20T10:00:24.239" v="645" actId="26606"/>
          <ac:spMkLst>
            <pc:docMk/>
            <pc:sldMk cId="3233054675" sldId="275"/>
            <ac:spMk id="23" creationId="{AAD0DBB9-1A4B-4391-81D4-CB19F9AB918A}"/>
          </ac:spMkLst>
        </pc:spChg>
        <pc:spChg chg="add del">
          <ac:chgData name="Jolanta Katinienė" userId="255b6e58-52b0-43eb-b519-4b2ef46db091" providerId="ADAL" clId="{0B2231F5-C66C-474A-AC5D-05183101CD3C}" dt="2023-10-20T10:00:24.239" v="645" actId="26606"/>
          <ac:spMkLst>
            <pc:docMk/>
            <pc:sldMk cId="3233054675" sldId="275"/>
            <ac:spMk id="24" creationId="{063BBA22-50EA-4C4D-BE05-F1CE4E63AA56}"/>
          </ac:spMkLst>
        </pc:spChg>
        <pc:spChg chg="add del">
          <ac:chgData name="Jolanta Katinienė" userId="255b6e58-52b0-43eb-b519-4b2ef46db091" providerId="ADAL" clId="{0B2231F5-C66C-474A-AC5D-05183101CD3C}" dt="2023-10-20T10:00:25.662" v="647" actId="26606"/>
          <ac:spMkLst>
            <pc:docMk/>
            <pc:sldMk cId="3233054675" sldId="275"/>
            <ac:spMk id="27" creationId="{7301F447-EEF7-48F5-AF73-7566EE7F64AD}"/>
          </ac:spMkLst>
        </pc:spChg>
        <pc:spChg chg="add del">
          <ac:chgData name="Jolanta Katinienė" userId="255b6e58-52b0-43eb-b519-4b2ef46db091" providerId="ADAL" clId="{0B2231F5-C66C-474A-AC5D-05183101CD3C}" dt="2023-10-20T10:00:25.662" v="647" actId="26606"/>
          <ac:spMkLst>
            <pc:docMk/>
            <pc:sldMk cId="3233054675" sldId="275"/>
            <ac:spMk id="28" creationId="{F7117410-A2A4-4085-9ADC-46744551DBDE}"/>
          </ac:spMkLst>
        </pc:spChg>
        <pc:spChg chg="add del">
          <ac:chgData name="Jolanta Katinienė" userId="255b6e58-52b0-43eb-b519-4b2ef46db091" providerId="ADAL" clId="{0B2231F5-C66C-474A-AC5D-05183101CD3C}" dt="2023-10-20T10:00:25.662" v="647" actId="26606"/>
          <ac:spMkLst>
            <pc:docMk/>
            <pc:sldMk cId="3233054675" sldId="275"/>
            <ac:spMk id="29" creationId="{99F74EB5-E547-4FB4-95F5-BCC788F3C4A0}"/>
          </ac:spMkLst>
        </pc:spChg>
        <pc:spChg chg="add del">
          <ac:chgData name="Jolanta Katinienė" userId="255b6e58-52b0-43eb-b519-4b2ef46db091" providerId="ADAL" clId="{0B2231F5-C66C-474A-AC5D-05183101CD3C}" dt="2023-10-20T10:00:26.878" v="649" actId="26606"/>
          <ac:spMkLst>
            <pc:docMk/>
            <pc:sldMk cId="3233054675" sldId="275"/>
            <ac:spMk id="32" creationId="{924D84CD-5280-4B52-B96E-8EDAA2B20C51}"/>
          </ac:spMkLst>
        </pc:spChg>
        <pc:spChg chg="add del">
          <ac:chgData name="Jolanta Katinienė" userId="255b6e58-52b0-43eb-b519-4b2ef46db091" providerId="ADAL" clId="{0B2231F5-C66C-474A-AC5D-05183101CD3C}" dt="2023-10-20T10:00:26.878" v="649" actId="26606"/>
          <ac:spMkLst>
            <pc:docMk/>
            <pc:sldMk cId="3233054675" sldId="275"/>
            <ac:spMk id="33" creationId="{3E65D517-46E4-8037-A63D-629DE1253A89}"/>
          </ac:spMkLst>
        </pc:spChg>
        <pc:spChg chg="add del">
          <ac:chgData name="Jolanta Katinienė" userId="255b6e58-52b0-43eb-b519-4b2ef46db091" providerId="ADAL" clId="{0B2231F5-C66C-474A-AC5D-05183101CD3C}" dt="2023-10-20T10:00:28.079" v="651" actId="26606"/>
          <ac:spMkLst>
            <pc:docMk/>
            <pc:sldMk cId="3233054675" sldId="275"/>
            <ac:spMk id="36" creationId="{6C4028FD-8BAA-4A19-BFDE-594D991B7552}"/>
          </ac:spMkLst>
        </pc:spChg>
        <pc:spChg chg="add del">
          <ac:chgData name="Jolanta Katinienė" userId="255b6e58-52b0-43eb-b519-4b2ef46db091" providerId="ADAL" clId="{0B2231F5-C66C-474A-AC5D-05183101CD3C}" dt="2023-10-20T10:00:31.129" v="653" actId="26606"/>
          <ac:spMkLst>
            <pc:docMk/>
            <pc:sldMk cId="3233054675" sldId="275"/>
            <ac:spMk id="39" creationId="{924D84CD-5280-4B52-B96E-8EDAA2B20C51}"/>
          </ac:spMkLst>
        </pc:spChg>
        <pc:spChg chg="add del">
          <ac:chgData name="Jolanta Katinienė" userId="255b6e58-52b0-43eb-b519-4b2ef46db091" providerId="ADAL" clId="{0B2231F5-C66C-474A-AC5D-05183101CD3C}" dt="2023-10-20T10:00:31.129" v="653" actId="26606"/>
          <ac:spMkLst>
            <pc:docMk/>
            <pc:sldMk cId="3233054675" sldId="275"/>
            <ac:spMk id="40" creationId="{6BC8DD5A-2177-6753-E2F9-C07A00190B7A}"/>
          </ac:spMkLst>
        </pc:spChg>
        <pc:spChg chg="add del">
          <ac:chgData name="Jolanta Katinienė" userId="255b6e58-52b0-43eb-b519-4b2ef46db091" providerId="ADAL" clId="{0B2231F5-C66C-474A-AC5D-05183101CD3C}" dt="2023-10-20T10:19:12.135" v="693" actId="26606"/>
          <ac:spMkLst>
            <pc:docMk/>
            <pc:sldMk cId="3233054675" sldId="275"/>
            <ac:spMk id="43" creationId="{955A2079-FA98-4876-80F0-72364A7D2EA4}"/>
          </ac:spMkLst>
        </pc:spChg>
        <pc:spChg chg="add del">
          <ac:chgData name="Jolanta Katinienė" userId="255b6e58-52b0-43eb-b519-4b2ef46db091" providerId="ADAL" clId="{0B2231F5-C66C-474A-AC5D-05183101CD3C}" dt="2023-10-20T10:18:55.149" v="690" actId="26606"/>
          <ac:spMkLst>
            <pc:docMk/>
            <pc:sldMk cId="3233054675" sldId="275"/>
            <ac:spMk id="49" creationId="{955A2079-FA98-4876-80F0-72364A7D2EA4}"/>
          </ac:spMkLst>
        </pc:spChg>
        <pc:spChg chg="add del">
          <ac:chgData name="Jolanta Katinienė" userId="255b6e58-52b0-43eb-b519-4b2ef46db091" providerId="ADAL" clId="{0B2231F5-C66C-474A-AC5D-05183101CD3C}" dt="2023-10-20T10:19:12.125" v="692" actId="26606"/>
          <ac:spMkLst>
            <pc:docMk/>
            <pc:sldMk cId="3233054675" sldId="275"/>
            <ac:spMk id="51" creationId="{92544CF4-9B52-4A7B-A4B3-88C72729B77D}"/>
          </ac:spMkLst>
        </pc:spChg>
        <pc:spChg chg="add del">
          <ac:chgData name="Jolanta Katinienė" userId="255b6e58-52b0-43eb-b519-4b2ef46db091" providerId="ADAL" clId="{0B2231F5-C66C-474A-AC5D-05183101CD3C}" dt="2023-10-20T10:19:12.125" v="692" actId="26606"/>
          <ac:spMkLst>
            <pc:docMk/>
            <pc:sldMk cId="3233054675" sldId="275"/>
            <ac:spMk id="52" creationId="{89A320C9-9735-4D13-8279-C1C674841392}"/>
          </ac:spMkLst>
        </pc:spChg>
        <pc:spChg chg="add del">
          <ac:chgData name="Jolanta Katinienė" userId="255b6e58-52b0-43eb-b519-4b2ef46db091" providerId="ADAL" clId="{0B2231F5-C66C-474A-AC5D-05183101CD3C}" dt="2023-10-20T10:19:12.125" v="692" actId="26606"/>
          <ac:spMkLst>
            <pc:docMk/>
            <pc:sldMk cId="3233054675" sldId="275"/>
            <ac:spMk id="53" creationId="{E75862C5-5C00-4421-BC7B-9B7B86DBC80D}"/>
          </ac:spMkLst>
        </pc:spChg>
        <pc:spChg chg="add del">
          <ac:chgData name="Jolanta Katinienė" userId="255b6e58-52b0-43eb-b519-4b2ef46db091" providerId="ADAL" clId="{0B2231F5-C66C-474A-AC5D-05183101CD3C}" dt="2023-10-20T10:19:12.125" v="692" actId="26606"/>
          <ac:spMkLst>
            <pc:docMk/>
            <pc:sldMk cId="3233054675" sldId="275"/>
            <ac:spMk id="55" creationId="{089440EF-9BE9-4AE9-8C28-00B02296CDB6}"/>
          </ac:spMkLst>
        </pc:spChg>
        <pc:spChg chg="add del">
          <ac:chgData name="Jolanta Katinienė" userId="255b6e58-52b0-43eb-b519-4b2ef46db091" providerId="ADAL" clId="{0B2231F5-C66C-474A-AC5D-05183101CD3C}" dt="2023-10-20T11:11:24.244" v="734" actId="26606"/>
          <ac:spMkLst>
            <pc:docMk/>
            <pc:sldMk cId="3233054675" sldId="275"/>
            <ac:spMk id="57" creationId="{955A2079-FA98-4876-80F0-72364A7D2EA4}"/>
          </ac:spMkLst>
        </pc:spChg>
        <pc:spChg chg="add">
          <ac:chgData name="Jolanta Katinienė" userId="255b6e58-52b0-43eb-b519-4b2ef46db091" providerId="ADAL" clId="{0B2231F5-C66C-474A-AC5D-05183101CD3C}" dt="2023-10-20T11:11:24.244" v="734" actId="26606"/>
          <ac:spMkLst>
            <pc:docMk/>
            <pc:sldMk cId="3233054675" sldId="275"/>
            <ac:spMk id="63" creationId="{955A2079-FA98-4876-80F0-72364A7D2EA4}"/>
          </ac:spMkLst>
        </pc:spChg>
        <pc:graphicFrameChg chg="add del mod">
          <ac:chgData name="Jolanta Katinienė" userId="255b6e58-52b0-43eb-b519-4b2ef46db091" providerId="ADAL" clId="{0B2231F5-C66C-474A-AC5D-05183101CD3C}" dt="2023-10-20T10:00:31.139" v="654" actId="26606"/>
          <ac:graphicFrameMkLst>
            <pc:docMk/>
            <pc:sldMk cId="3233054675" sldId="275"/>
            <ac:graphicFrameMk id="5" creationId="{F516A649-C3DF-1CEE-C198-282DCAD6E961}"/>
          </ac:graphicFrameMkLst>
        </pc:graphicFrameChg>
        <pc:graphicFrameChg chg="add del mod">
          <ac:chgData name="Jolanta Katinienė" userId="255b6e58-52b0-43eb-b519-4b2ef46db091" providerId="ADAL" clId="{0B2231F5-C66C-474A-AC5D-05183101CD3C}" dt="2023-10-20T10:19:12.135" v="693" actId="26606"/>
          <ac:graphicFrameMkLst>
            <pc:docMk/>
            <pc:sldMk cId="3233054675" sldId="275"/>
            <ac:graphicFrameMk id="6" creationId="{F516A649-C3DF-1CEE-C198-282DCAD6E961}"/>
          </ac:graphicFrameMkLst>
        </pc:graphicFrameChg>
        <pc:graphicFrameChg chg="add del">
          <ac:chgData name="Jolanta Katinienė" userId="255b6e58-52b0-43eb-b519-4b2ef46db091" providerId="ADAL" clId="{0B2231F5-C66C-474A-AC5D-05183101CD3C}" dt="2023-10-20T10:00:20.013" v="641" actId="26606"/>
          <ac:graphicFrameMkLst>
            <pc:docMk/>
            <pc:sldMk cId="3233054675" sldId="275"/>
            <ac:graphicFrameMk id="8" creationId="{F516A649-C3DF-1CEE-C198-282DCAD6E961}"/>
          </ac:graphicFrameMkLst>
        </pc:graphicFrameChg>
        <pc:graphicFrameChg chg="add del mod">
          <ac:chgData name="Jolanta Katinienė" userId="255b6e58-52b0-43eb-b519-4b2ef46db091" providerId="ADAL" clId="{0B2231F5-C66C-474A-AC5D-05183101CD3C}" dt="2023-10-20T11:11:24.244" v="734" actId="26606"/>
          <ac:graphicFrameMkLst>
            <pc:docMk/>
            <pc:sldMk cId="3233054675" sldId="275"/>
            <ac:graphicFrameMk id="9" creationId="{F516A649-C3DF-1CEE-C198-282DCAD6E961}"/>
          </ac:graphicFrameMkLst>
        </pc:graphicFrameChg>
        <pc:graphicFrameChg chg="add del">
          <ac:chgData name="Jolanta Katinienė" userId="255b6e58-52b0-43eb-b519-4b2ef46db091" providerId="ADAL" clId="{0B2231F5-C66C-474A-AC5D-05183101CD3C}" dt="2023-10-20T10:00:22.652" v="643" actId="26606"/>
          <ac:graphicFrameMkLst>
            <pc:docMk/>
            <pc:sldMk cId="3233054675" sldId="275"/>
            <ac:graphicFrameMk id="19" creationId="{F516A649-C3DF-1CEE-C198-282DCAD6E961}"/>
          </ac:graphicFrameMkLst>
        </pc:graphicFrameChg>
        <pc:graphicFrameChg chg="add del">
          <ac:chgData name="Jolanta Katinienė" userId="255b6e58-52b0-43eb-b519-4b2ef46db091" providerId="ADAL" clId="{0B2231F5-C66C-474A-AC5D-05183101CD3C}" dt="2023-10-20T10:00:24.239" v="645" actId="26606"/>
          <ac:graphicFrameMkLst>
            <pc:docMk/>
            <pc:sldMk cId="3233054675" sldId="275"/>
            <ac:graphicFrameMk id="25" creationId="{F516A649-C3DF-1CEE-C198-282DCAD6E961}"/>
          </ac:graphicFrameMkLst>
        </pc:graphicFrameChg>
        <pc:graphicFrameChg chg="add del">
          <ac:chgData name="Jolanta Katinienė" userId="255b6e58-52b0-43eb-b519-4b2ef46db091" providerId="ADAL" clId="{0B2231F5-C66C-474A-AC5D-05183101CD3C}" dt="2023-10-20T10:00:25.662" v="647" actId="26606"/>
          <ac:graphicFrameMkLst>
            <pc:docMk/>
            <pc:sldMk cId="3233054675" sldId="275"/>
            <ac:graphicFrameMk id="30" creationId="{F516A649-C3DF-1CEE-C198-282DCAD6E961}"/>
          </ac:graphicFrameMkLst>
        </pc:graphicFrameChg>
        <pc:graphicFrameChg chg="add del">
          <ac:chgData name="Jolanta Katinienė" userId="255b6e58-52b0-43eb-b519-4b2ef46db091" providerId="ADAL" clId="{0B2231F5-C66C-474A-AC5D-05183101CD3C}" dt="2023-10-20T10:00:26.878" v="649" actId="26606"/>
          <ac:graphicFrameMkLst>
            <pc:docMk/>
            <pc:sldMk cId="3233054675" sldId="275"/>
            <ac:graphicFrameMk id="34" creationId="{F516A649-C3DF-1CEE-C198-282DCAD6E961}"/>
          </ac:graphicFrameMkLst>
        </pc:graphicFrameChg>
        <pc:graphicFrameChg chg="add del">
          <ac:chgData name="Jolanta Katinienė" userId="255b6e58-52b0-43eb-b519-4b2ef46db091" providerId="ADAL" clId="{0B2231F5-C66C-474A-AC5D-05183101CD3C}" dt="2023-10-20T10:00:28.079" v="651" actId="26606"/>
          <ac:graphicFrameMkLst>
            <pc:docMk/>
            <pc:sldMk cId="3233054675" sldId="275"/>
            <ac:graphicFrameMk id="37" creationId="{F516A649-C3DF-1CEE-C198-282DCAD6E961}"/>
          </ac:graphicFrameMkLst>
        </pc:graphicFrameChg>
        <pc:graphicFrameChg chg="add del">
          <ac:chgData name="Jolanta Katinienė" userId="255b6e58-52b0-43eb-b519-4b2ef46db091" providerId="ADAL" clId="{0B2231F5-C66C-474A-AC5D-05183101CD3C}" dt="2023-10-20T10:00:31.129" v="653" actId="26606"/>
          <ac:graphicFrameMkLst>
            <pc:docMk/>
            <pc:sldMk cId="3233054675" sldId="275"/>
            <ac:graphicFrameMk id="41" creationId="{F516A649-C3DF-1CEE-C198-282DCAD6E961}"/>
          </ac:graphicFrameMkLst>
        </pc:graphicFrameChg>
        <pc:graphicFrameChg chg="add del mod">
          <ac:chgData name="Jolanta Katinienė" userId="255b6e58-52b0-43eb-b519-4b2ef46db091" providerId="ADAL" clId="{0B2231F5-C66C-474A-AC5D-05183101CD3C}" dt="2023-10-20T10:18:35.942" v="687" actId="478"/>
          <ac:graphicFrameMkLst>
            <pc:docMk/>
            <pc:sldMk cId="3233054675" sldId="275"/>
            <ac:graphicFrameMk id="44" creationId="{F516A649-C3DF-1CEE-C198-282DCAD6E961}"/>
          </ac:graphicFrameMkLst>
        </pc:graphicFrameChg>
        <pc:graphicFrameChg chg="add del">
          <ac:chgData name="Jolanta Katinienė" userId="255b6e58-52b0-43eb-b519-4b2ef46db091" providerId="ADAL" clId="{0B2231F5-C66C-474A-AC5D-05183101CD3C}" dt="2023-10-20T10:18:55.149" v="690" actId="26606"/>
          <ac:graphicFrameMkLst>
            <pc:docMk/>
            <pc:sldMk cId="3233054675" sldId="275"/>
            <ac:graphicFrameMk id="46" creationId="{F516A649-C3DF-1CEE-C198-282DCAD6E961}"/>
          </ac:graphicFrameMkLst>
        </pc:graphicFrameChg>
        <pc:graphicFrameChg chg="add del">
          <ac:chgData name="Jolanta Katinienė" userId="255b6e58-52b0-43eb-b519-4b2ef46db091" providerId="ADAL" clId="{0B2231F5-C66C-474A-AC5D-05183101CD3C}" dt="2023-10-20T10:19:12.125" v="692" actId="26606"/>
          <ac:graphicFrameMkLst>
            <pc:docMk/>
            <pc:sldMk cId="3233054675" sldId="275"/>
            <ac:graphicFrameMk id="54" creationId="{F516A649-C3DF-1CEE-C198-282DCAD6E961}"/>
          </ac:graphicFrameMkLst>
        </pc:graphicFrameChg>
        <pc:graphicFrameChg chg="add del mod">
          <ac:chgData name="Jolanta Katinienė" userId="255b6e58-52b0-43eb-b519-4b2ef46db091" providerId="ADAL" clId="{0B2231F5-C66C-474A-AC5D-05183101CD3C}" dt="2023-10-20T11:11:16.525" v="732" actId="478"/>
          <ac:graphicFrameMkLst>
            <pc:docMk/>
            <pc:sldMk cId="3233054675" sldId="275"/>
            <ac:graphicFrameMk id="58" creationId="{F516A649-C3DF-1CEE-C198-282DCAD6E961}"/>
          </ac:graphicFrameMkLst>
        </pc:graphicFrameChg>
        <pc:graphicFrameChg chg="add mod">
          <ac:chgData name="Jolanta Katinienė" userId="255b6e58-52b0-43eb-b519-4b2ef46db091" providerId="ADAL" clId="{0B2231F5-C66C-474A-AC5D-05183101CD3C}" dt="2023-10-20T11:15:11.123" v="761" actId="255"/>
          <ac:graphicFrameMkLst>
            <pc:docMk/>
            <pc:sldMk cId="3233054675" sldId="275"/>
            <ac:graphicFrameMk id="60" creationId="{F516A649-C3DF-1CEE-C198-282DCAD6E961}"/>
          </ac:graphicFrameMkLst>
        </pc:graphicFrameChg>
        <pc:picChg chg="add mod">
          <ac:chgData name="Jolanta Katinienė" userId="255b6e58-52b0-43eb-b519-4b2ef46db091" providerId="ADAL" clId="{0B2231F5-C66C-474A-AC5D-05183101CD3C}" dt="2023-10-19T12:20:08.689" v="637"/>
          <ac:picMkLst>
            <pc:docMk/>
            <pc:sldMk cId="3233054675" sldId="275"/>
            <ac:picMk id="4" creationId="{526F2B7A-4290-FC9A-6FA1-6947971E2B2A}"/>
          </ac:picMkLst>
        </pc:picChg>
      </pc:sldChg>
      <pc:sldChg chg="addSp delSp modSp new mod setBg">
        <pc:chgData name="Jolanta Katinienė" userId="255b6e58-52b0-43eb-b519-4b2ef46db091" providerId="ADAL" clId="{0B2231F5-C66C-474A-AC5D-05183101CD3C}" dt="2023-10-23T13:06:35.189" v="1647" actId="14100"/>
        <pc:sldMkLst>
          <pc:docMk/>
          <pc:sldMk cId="2517041486" sldId="276"/>
        </pc:sldMkLst>
        <pc:spChg chg="mod">
          <ac:chgData name="Jolanta Katinienė" userId="255b6e58-52b0-43eb-b519-4b2ef46db091" providerId="ADAL" clId="{0B2231F5-C66C-474A-AC5D-05183101CD3C}" dt="2023-10-20T12:19:10.214" v="816" actId="26606"/>
          <ac:spMkLst>
            <pc:docMk/>
            <pc:sldMk cId="2517041486" sldId="276"/>
            <ac:spMk id="2" creationId="{4CA53E66-BF81-DE21-92FF-AE40DB10B633}"/>
          </ac:spMkLst>
        </pc:spChg>
        <pc:spChg chg="add del mod">
          <ac:chgData name="Jolanta Katinienė" userId="255b6e58-52b0-43eb-b519-4b2ef46db091" providerId="ADAL" clId="{0B2231F5-C66C-474A-AC5D-05183101CD3C}" dt="2023-10-20T12:19:31.872" v="822"/>
          <ac:spMkLst>
            <pc:docMk/>
            <pc:sldMk cId="2517041486" sldId="276"/>
            <ac:spMk id="3" creationId="{2901576F-A668-DC84-184E-3268D1D84BBF}"/>
          </ac:spMkLst>
        </pc:spChg>
        <pc:spChg chg="add del">
          <ac:chgData name="Jolanta Katinienė" userId="255b6e58-52b0-43eb-b519-4b2ef46db091" providerId="ADAL" clId="{0B2231F5-C66C-474A-AC5D-05183101CD3C}" dt="2023-10-20T12:19:10.214" v="816" actId="26606"/>
          <ac:spMkLst>
            <pc:docMk/>
            <pc:sldMk cId="2517041486" sldId="276"/>
            <ac:spMk id="15" creationId="{53B021B3-DE93-4AB7-8A18-CF5F1CED88B8}"/>
          </ac:spMkLst>
        </pc:spChg>
        <pc:spChg chg="add del">
          <ac:chgData name="Jolanta Katinienė" userId="255b6e58-52b0-43eb-b519-4b2ef46db091" providerId="ADAL" clId="{0B2231F5-C66C-474A-AC5D-05183101CD3C}" dt="2023-10-20T12:19:10.214" v="816" actId="26606"/>
          <ac:spMkLst>
            <pc:docMk/>
            <pc:sldMk cId="2517041486" sldId="276"/>
            <ac:spMk id="17" creationId="{52D502E5-F6B4-4D58-B4AE-FC466FF15EE8}"/>
          </ac:spMkLst>
        </pc:spChg>
        <pc:spChg chg="add del">
          <ac:chgData name="Jolanta Katinienė" userId="255b6e58-52b0-43eb-b519-4b2ef46db091" providerId="ADAL" clId="{0B2231F5-C66C-474A-AC5D-05183101CD3C}" dt="2023-10-20T12:19:10.214" v="816" actId="26606"/>
          <ac:spMkLst>
            <pc:docMk/>
            <pc:sldMk cId="2517041486" sldId="276"/>
            <ac:spMk id="19" creationId="{9DECDBF4-02B6-4BB4-B65B-B8107AD6A9E8}"/>
          </ac:spMkLst>
        </pc:spChg>
        <pc:graphicFrameChg chg="add del mod">
          <ac:chgData name="Jolanta Katinienė" userId="255b6e58-52b0-43eb-b519-4b2ef46db091" providerId="ADAL" clId="{0B2231F5-C66C-474A-AC5D-05183101CD3C}" dt="2023-10-20T12:19:22.485" v="818" actId="478"/>
          <ac:graphicFrameMkLst>
            <pc:docMk/>
            <pc:sldMk cId="2517041486" sldId="276"/>
            <ac:graphicFrameMk id="9" creationId="{53BEAAAD-88FC-36E6-4805-413A26FF8D4E}"/>
          </ac:graphicFrameMkLst>
        </pc:graphicFrameChg>
        <pc:graphicFrameChg chg="add mod">
          <ac:chgData name="Jolanta Katinienė" userId="255b6e58-52b0-43eb-b519-4b2ef46db091" providerId="ADAL" clId="{0B2231F5-C66C-474A-AC5D-05183101CD3C}" dt="2023-10-23T13:06:35.189" v="1647" actId="14100"/>
          <ac:graphicFrameMkLst>
            <pc:docMk/>
            <pc:sldMk cId="2517041486" sldId="276"/>
            <ac:graphicFrameMk id="10" creationId="{53BEAAAD-88FC-36E6-4805-413A26FF8D4E}"/>
          </ac:graphicFrameMkLst>
        </pc:graphicFrameChg>
        <pc:graphicFrameChg chg="add mod">
          <ac:chgData name="Jolanta Katinienė" userId="255b6e58-52b0-43eb-b519-4b2ef46db091" providerId="ADAL" clId="{0B2231F5-C66C-474A-AC5D-05183101CD3C}" dt="2023-10-20T12:24:12.761" v="847"/>
          <ac:graphicFrameMkLst>
            <pc:docMk/>
            <pc:sldMk cId="2517041486" sldId="276"/>
            <ac:graphicFrameMk id="11" creationId="{0C4F53CC-6052-B695-82C1-AF52FFA46DDB}"/>
          </ac:graphicFrameMkLst>
        </pc:graphicFrameChg>
        <pc:graphicFrameChg chg="add del">
          <ac:chgData name="Jolanta Katinienė" userId="255b6e58-52b0-43eb-b519-4b2ef46db091" providerId="ADAL" clId="{0B2231F5-C66C-474A-AC5D-05183101CD3C}" dt="2023-10-20T12:19:10.214" v="816" actId="26606"/>
          <ac:graphicFrameMkLst>
            <pc:docMk/>
            <pc:sldMk cId="2517041486" sldId="276"/>
            <ac:graphicFrameMk id="12" creationId="{53BEAAAD-88FC-36E6-4805-413A26FF8D4E}"/>
          </ac:graphicFrameMkLst>
        </pc:graphicFrameChg>
        <pc:picChg chg="add mod">
          <ac:chgData name="Jolanta Katinienė" userId="255b6e58-52b0-43eb-b519-4b2ef46db091" providerId="ADAL" clId="{0B2231F5-C66C-474A-AC5D-05183101CD3C}" dt="2023-10-20T11:20:56.076" v="798"/>
          <ac:picMkLst>
            <pc:docMk/>
            <pc:sldMk cId="2517041486" sldId="276"/>
            <ac:picMk id="4" creationId="{E52AFB27-F21D-1436-3E4B-1255F1D02759}"/>
          </ac:picMkLst>
        </pc:picChg>
        <pc:picChg chg="add del mod">
          <ac:chgData name="Jolanta Katinienė" userId="255b6e58-52b0-43eb-b519-4b2ef46db091" providerId="ADAL" clId="{0B2231F5-C66C-474A-AC5D-05183101CD3C}" dt="2023-10-20T12:12:43.962" v="811" actId="478"/>
          <ac:picMkLst>
            <pc:docMk/>
            <pc:sldMk cId="2517041486" sldId="276"/>
            <ac:picMk id="6" creationId="{954FA5E9-FB2B-516B-D067-EB9CBA2B3DA5}"/>
          </ac:picMkLst>
        </pc:picChg>
        <pc:picChg chg="add del">
          <ac:chgData name="Jolanta Katinienė" userId="255b6e58-52b0-43eb-b519-4b2ef46db091" providerId="ADAL" clId="{0B2231F5-C66C-474A-AC5D-05183101CD3C}" dt="2023-10-20T12:16:41.604" v="813" actId="478"/>
          <ac:picMkLst>
            <pc:docMk/>
            <pc:sldMk cId="2517041486" sldId="276"/>
            <ac:picMk id="8" creationId="{D128153C-B4D9-D151-F769-C8053C6911D2}"/>
          </ac:picMkLst>
        </pc:picChg>
      </pc:sldChg>
      <pc:sldChg chg="new del">
        <pc:chgData name="Jolanta Katinienė" userId="255b6e58-52b0-43eb-b519-4b2ef46db091" providerId="ADAL" clId="{0B2231F5-C66C-474A-AC5D-05183101CD3C}" dt="2023-10-20T12:25:41.357" v="849" actId="680"/>
        <pc:sldMkLst>
          <pc:docMk/>
          <pc:sldMk cId="1098947527" sldId="277"/>
        </pc:sldMkLst>
      </pc:sldChg>
    </pc:docChg>
  </pc:docChgLst>
  <pc:docChgLst>
    <pc:chgData name="Eglė Priščepionokė" userId="0f309053-64f3-4d86-abf9-7d4145bf25c0" providerId="ADAL" clId="{FA10EFB3-B6F2-4E5D-AD51-269B7406BC3B}"/>
    <pc:docChg chg="custSel addSld delSld modSld">
      <pc:chgData name="Eglė Priščepionokė" userId="0f309053-64f3-4d86-abf9-7d4145bf25c0" providerId="ADAL" clId="{FA10EFB3-B6F2-4E5D-AD51-269B7406BC3B}" dt="2024-02-05T13:21:29.300" v="146" actId="20577"/>
      <pc:docMkLst>
        <pc:docMk/>
      </pc:docMkLst>
      <pc:sldChg chg="modSp mod">
        <pc:chgData name="Eglė Priščepionokė" userId="0f309053-64f3-4d86-abf9-7d4145bf25c0" providerId="ADAL" clId="{FA10EFB3-B6F2-4E5D-AD51-269B7406BC3B}" dt="2024-02-05T12:41:06.438" v="24" actId="20577"/>
        <pc:sldMkLst>
          <pc:docMk/>
          <pc:sldMk cId="4038229539" sldId="257"/>
        </pc:sldMkLst>
        <pc:spChg chg="mod">
          <ac:chgData name="Eglė Priščepionokė" userId="0f309053-64f3-4d86-abf9-7d4145bf25c0" providerId="ADAL" clId="{FA10EFB3-B6F2-4E5D-AD51-269B7406BC3B}" dt="2024-02-05T12:41:06.438" v="24" actId="20577"/>
          <ac:spMkLst>
            <pc:docMk/>
            <pc:sldMk cId="4038229539" sldId="257"/>
            <ac:spMk id="3" creationId="{22881767-583B-2178-2BA0-0C8A4F5F1870}"/>
          </ac:spMkLst>
        </pc:spChg>
      </pc:sldChg>
      <pc:sldChg chg="modSp mod">
        <pc:chgData name="Eglė Priščepionokė" userId="0f309053-64f3-4d86-abf9-7d4145bf25c0" providerId="ADAL" clId="{FA10EFB3-B6F2-4E5D-AD51-269B7406BC3B}" dt="2024-02-05T12:50:41.632" v="133" actId="255"/>
        <pc:sldMkLst>
          <pc:docMk/>
          <pc:sldMk cId="910299840" sldId="271"/>
        </pc:sldMkLst>
        <pc:spChg chg="mod">
          <ac:chgData name="Eglė Priščepionokė" userId="0f309053-64f3-4d86-abf9-7d4145bf25c0" providerId="ADAL" clId="{FA10EFB3-B6F2-4E5D-AD51-269B7406BC3B}" dt="2024-02-05T12:50:41.632" v="133" actId="255"/>
          <ac:spMkLst>
            <pc:docMk/>
            <pc:sldMk cId="910299840" sldId="271"/>
            <ac:spMk id="3" creationId="{2E59CAF2-0105-AC2A-6138-7B7AA05FAF3E}"/>
          </ac:spMkLst>
        </pc:spChg>
      </pc:sldChg>
      <pc:sldChg chg="modSp mod">
        <pc:chgData name="Eglė Priščepionokė" userId="0f309053-64f3-4d86-abf9-7d4145bf25c0" providerId="ADAL" clId="{FA10EFB3-B6F2-4E5D-AD51-269B7406BC3B}" dt="2024-02-05T13:21:29.300" v="146" actId="20577"/>
        <pc:sldMkLst>
          <pc:docMk/>
          <pc:sldMk cId="1028745417" sldId="274"/>
        </pc:sldMkLst>
        <pc:spChg chg="mod">
          <ac:chgData name="Eglė Priščepionokė" userId="0f309053-64f3-4d86-abf9-7d4145bf25c0" providerId="ADAL" clId="{FA10EFB3-B6F2-4E5D-AD51-269B7406BC3B}" dt="2024-02-05T13:21:29.300" v="146" actId="20577"/>
          <ac:spMkLst>
            <pc:docMk/>
            <pc:sldMk cId="1028745417" sldId="274"/>
            <ac:spMk id="2" creationId="{9DE54DAB-02CA-3651-69CF-D1C45A793641}"/>
          </ac:spMkLst>
        </pc:spChg>
        <pc:spChg chg="mod">
          <ac:chgData name="Eglė Priščepionokė" userId="0f309053-64f3-4d86-abf9-7d4145bf25c0" providerId="ADAL" clId="{FA10EFB3-B6F2-4E5D-AD51-269B7406BC3B}" dt="2024-02-05T13:21:26.041" v="145" actId="20577"/>
          <ac:spMkLst>
            <pc:docMk/>
            <pc:sldMk cId="1028745417" sldId="274"/>
            <ac:spMk id="3" creationId="{752E44F8-33A3-E5EA-6C57-F40DA003ABE5}"/>
          </ac:spMkLst>
        </pc:spChg>
      </pc:sldChg>
      <pc:sldChg chg="modSp mod">
        <pc:chgData name="Eglė Priščepionokė" userId="0f309053-64f3-4d86-abf9-7d4145bf25c0" providerId="ADAL" clId="{FA10EFB3-B6F2-4E5D-AD51-269B7406BC3B}" dt="2024-02-05T12:46:37.882" v="100" actId="20577"/>
        <pc:sldMkLst>
          <pc:docMk/>
          <pc:sldMk cId="934450133" sldId="280"/>
        </pc:sldMkLst>
        <pc:spChg chg="mod">
          <ac:chgData name="Eglė Priščepionokė" userId="0f309053-64f3-4d86-abf9-7d4145bf25c0" providerId="ADAL" clId="{FA10EFB3-B6F2-4E5D-AD51-269B7406BC3B}" dt="2024-02-05T12:42:22.576" v="48" actId="20577"/>
          <ac:spMkLst>
            <pc:docMk/>
            <pc:sldMk cId="934450133" sldId="280"/>
            <ac:spMk id="2" creationId="{3C153F92-6C66-342F-8C2B-AA2C874B5624}"/>
          </ac:spMkLst>
        </pc:spChg>
        <pc:spChg chg="mod">
          <ac:chgData name="Eglė Priščepionokė" userId="0f309053-64f3-4d86-abf9-7d4145bf25c0" providerId="ADAL" clId="{FA10EFB3-B6F2-4E5D-AD51-269B7406BC3B}" dt="2024-02-05T12:46:37.882" v="100" actId="20577"/>
          <ac:spMkLst>
            <pc:docMk/>
            <pc:sldMk cId="934450133" sldId="280"/>
            <ac:spMk id="3" creationId="{532D27BC-9FB0-0A98-A22F-E718A70BB063}"/>
          </ac:spMkLst>
        </pc:spChg>
      </pc:sldChg>
      <pc:sldChg chg="addSp modSp new del mod">
        <pc:chgData name="Eglė Priščepionokė" userId="0f309053-64f3-4d86-abf9-7d4145bf25c0" providerId="ADAL" clId="{FA10EFB3-B6F2-4E5D-AD51-269B7406BC3B}" dt="2024-02-05T12:42:08.889" v="29" actId="47"/>
        <pc:sldMkLst>
          <pc:docMk/>
          <pc:sldMk cId="2250808945" sldId="280"/>
        </pc:sldMkLst>
        <pc:picChg chg="add mod">
          <ac:chgData name="Eglė Priščepionokė" userId="0f309053-64f3-4d86-abf9-7d4145bf25c0" providerId="ADAL" clId="{FA10EFB3-B6F2-4E5D-AD51-269B7406BC3B}" dt="2024-02-05T12:41:57.271" v="28" actId="1076"/>
          <ac:picMkLst>
            <pc:docMk/>
            <pc:sldMk cId="2250808945" sldId="280"/>
            <ac:picMk id="4" creationId="{D5036E65-D861-BF92-CCED-34528BA137D2}"/>
          </ac:picMkLst>
        </pc:picChg>
      </pc:sldChg>
      <pc:sldChg chg="modSp mod">
        <pc:chgData name="Eglė Priščepionokė" userId="0f309053-64f3-4d86-abf9-7d4145bf25c0" providerId="ADAL" clId="{FA10EFB3-B6F2-4E5D-AD51-269B7406BC3B}" dt="2024-02-05T12:51:29.704" v="135" actId="27636"/>
        <pc:sldMkLst>
          <pc:docMk/>
          <pc:sldMk cId="1830833646" sldId="281"/>
        </pc:sldMkLst>
        <pc:spChg chg="mod">
          <ac:chgData name="Eglė Priščepionokė" userId="0f309053-64f3-4d86-abf9-7d4145bf25c0" providerId="ADAL" clId="{FA10EFB3-B6F2-4E5D-AD51-269B7406BC3B}" dt="2024-02-05T12:51:29.704" v="135" actId="27636"/>
          <ac:spMkLst>
            <pc:docMk/>
            <pc:sldMk cId="1830833646" sldId="281"/>
            <ac:spMk id="3" creationId="{32907A90-6EC8-5D88-AE06-98C777B2E2F9}"/>
          </ac:spMkLst>
        </pc:spChg>
      </pc:sldChg>
    </pc:docChg>
  </pc:docChgLst>
  <pc:docChgLst>
    <pc:chgData name="Jolanta Katinienė" userId="255b6e58-52b0-43eb-b519-4b2ef46db091" providerId="ADAL" clId="{C4DFBEFF-7A64-40AD-8ED7-3633C50BB91C}"/>
    <pc:docChg chg="custSel addSld modSld">
      <pc:chgData name="Jolanta Katinienė" userId="255b6e58-52b0-43eb-b519-4b2ef46db091" providerId="ADAL" clId="{C4DFBEFF-7A64-40AD-8ED7-3633C50BB91C}" dt="2023-04-25T10:55:14.833" v="1910" actId="113"/>
      <pc:docMkLst>
        <pc:docMk/>
      </pc:docMkLst>
      <pc:sldChg chg="modSp mod">
        <pc:chgData name="Jolanta Katinienė" userId="255b6e58-52b0-43eb-b519-4b2ef46db091" providerId="ADAL" clId="{C4DFBEFF-7A64-40AD-8ED7-3633C50BB91C}" dt="2023-04-20T09:11:56.960" v="42" actId="6549"/>
        <pc:sldMkLst>
          <pc:docMk/>
          <pc:sldMk cId="1395541562" sldId="256"/>
        </pc:sldMkLst>
        <pc:spChg chg="mod">
          <ac:chgData name="Jolanta Katinienė" userId="255b6e58-52b0-43eb-b519-4b2ef46db091" providerId="ADAL" clId="{C4DFBEFF-7A64-40AD-8ED7-3633C50BB91C}" dt="2023-04-20T09:11:48.552" v="23" actId="20577"/>
          <ac:spMkLst>
            <pc:docMk/>
            <pc:sldMk cId="1395541562" sldId="256"/>
            <ac:spMk id="2" creationId="{48439CB7-CF31-648E-078B-95489AC5C828}"/>
          </ac:spMkLst>
        </pc:spChg>
        <pc:spChg chg="mod">
          <ac:chgData name="Jolanta Katinienė" userId="255b6e58-52b0-43eb-b519-4b2ef46db091" providerId="ADAL" clId="{C4DFBEFF-7A64-40AD-8ED7-3633C50BB91C}" dt="2023-04-20T09:11:56.960" v="42" actId="6549"/>
          <ac:spMkLst>
            <pc:docMk/>
            <pc:sldMk cId="1395541562" sldId="256"/>
            <ac:spMk id="3" creationId="{B0445077-D930-DAD6-A516-580FEEAAFFA9}"/>
          </ac:spMkLst>
        </pc:spChg>
      </pc:sldChg>
      <pc:sldChg chg="addSp delSp modSp mod">
        <pc:chgData name="Jolanta Katinienė" userId="255b6e58-52b0-43eb-b519-4b2ef46db091" providerId="ADAL" clId="{C4DFBEFF-7A64-40AD-8ED7-3633C50BB91C}" dt="2023-04-21T10:05:42.083" v="1840" actId="255"/>
        <pc:sldMkLst>
          <pc:docMk/>
          <pc:sldMk cId="3879166132" sldId="260"/>
        </pc:sldMkLst>
        <pc:spChg chg="mod">
          <ac:chgData name="Jolanta Katinienė" userId="255b6e58-52b0-43eb-b519-4b2ef46db091" providerId="ADAL" clId="{C4DFBEFF-7A64-40AD-8ED7-3633C50BB91C}" dt="2023-04-20T14:33:50.480" v="1494" actId="14100"/>
          <ac:spMkLst>
            <pc:docMk/>
            <pc:sldMk cId="3879166132" sldId="260"/>
            <ac:spMk id="2" creationId="{C5612F7E-E971-440C-2377-1BE6DFA29869}"/>
          </ac:spMkLst>
        </pc:spChg>
        <pc:spChg chg="mod">
          <ac:chgData name="Jolanta Katinienė" userId="255b6e58-52b0-43eb-b519-4b2ef46db091" providerId="ADAL" clId="{C4DFBEFF-7A64-40AD-8ED7-3633C50BB91C}" dt="2023-04-20T13:41:50.654" v="1233" actId="14100"/>
          <ac:spMkLst>
            <pc:docMk/>
            <pc:sldMk cId="3879166132" sldId="260"/>
            <ac:spMk id="3" creationId="{FC17217C-0D7D-BD72-83FE-6A6251814CD8}"/>
          </ac:spMkLst>
        </pc:spChg>
        <pc:spChg chg="add mod">
          <ac:chgData name="Jolanta Katinienė" userId="255b6e58-52b0-43eb-b519-4b2ef46db091" providerId="ADAL" clId="{C4DFBEFF-7A64-40AD-8ED7-3633C50BB91C}" dt="2023-04-21T10:05:36.377" v="1839" actId="255"/>
          <ac:spMkLst>
            <pc:docMk/>
            <pc:sldMk cId="3879166132" sldId="260"/>
            <ac:spMk id="8" creationId="{D8CF056B-5776-193F-69DE-F1DEAE5ECD52}"/>
          </ac:spMkLst>
        </pc:spChg>
        <pc:spChg chg="mod">
          <ac:chgData name="Jolanta Katinienė" userId="255b6e58-52b0-43eb-b519-4b2ef46db091" providerId="ADAL" clId="{C4DFBEFF-7A64-40AD-8ED7-3633C50BB91C}" dt="2023-04-21T10:05:42.083" v="1840" actId="255"/>
          <ac:spMkLst>
            <pc:docMk/>
            <pc:sldMk cId="3879166132" sldId="260"/>
            <ac:spMk id="25" creationId="{65F6060B-7F1C-92CA-49E5-F9C857B8A6E8}"/>
          </ac:spMkLst>
        </pc:spChg>
        <pc:graphicFrameChg chg="add mod">
          <ac:chgData name="Jolanta Katinienė" userId="255b6e58-52b0-43eb-b519-4b2ef46db091" providerId="ADAL" clId="{C4DFBEFF-7A64-40AD-8ED7-3633C50BB91C}" dt="2023-04-20T09:17:02.428" v="45"/>
          <ac:graphicFrameMkLst>
            <pc:docMk/>
            <pc:sldMk cId="3879166132" sldId="260"/>
            <ac:graphicFrameMk id="4" creationId="{6761F1B7-BD51-A7C7-75E4-B2CC6845097C}"/>
          </ac:graphicFrameMkLst>
        </pc:graphicFrameChg>
        <pc:graphicFrameChg chg="add del mod">
          <ac:chgData name="Jolanta Katinienė" userId="255b6e58-52b0-43eb-b519-4b2ef46db091" providerId="ADAL" clId="{C4DFBEFF-7A64-40AD-8ED7-3633C50BB91C}" dt="2023-04-20T09:20:06.033" v="54" actId="21"/>
          <ac:graphicFrameMkLst>
            <pc:docMk/>
            <pc:sldMk cId="3879166132" sldId="260"/>
            <ac:graphicFrameMk id="5" creationId="{6761F1B7-BD51-A7C7-75E4-B2CC6845097C}"/>
          </ac:graphicFrameMkLst>
        </pc:graphicFrameChg>
        <pc:graphicFrameChg chg="add mod">
          <ac:chgData name="Jolanta Katinienė" userId="255b6e58-52b0-43eb-b519-4b2ef46db091" providerId="ADAL" clId="{C4DFBEFF-7A64-40AD-8ED7-3633C50BB91C}" dt="2023-04-21T10:05:04.103" v="1836" actId="113"/>
          <ac:graphicFrameMkLst>
            <pc:docMk/>
            <pc:sldMk cId="3879166132" sldId="260"/>
            <ac:graphicFrameMk id="6" creationId="{6761F1B7-BD51-A7C7-75E4-B2CC6845097C}"/>
          </ac:graphicFrameMkLst>
        </pc:graphicFrameChg>
        <pc:graphicFrameChg chg="add mod">
          <ac:chgData name="Jolanta Katinienė" userId="255b6e58-52b0-43eb-b519-4b2ef46db091" providerId="ADAL" clId="{C4DFBEFF-7A64-40AD-8ED7-3633C50BB91C}" dt="2023-04-21T10:05:10.001" v="1838" actId="113"/>
          <ac:graphicFrameMkLst>
            <pc:docMk/>
            <pc:sldMk cId="3879166132" sldId="260"/>
            <ac:graphicFrameMk id="7" creationId="{3CA2F145-992D-42CE-BE8F-CD2F1AA8D407}"/>
          </ac:graphicFrameMkLst>
        </pc:graphicFrameChg>
        <pc:graphicFrameChg chg="del mod">
          <ac:chgData name="Jolanta Katinienė" userId="255b6e58-52b0-43eb-b519-4b2ef46db091" providerId="ADAL" clId="{C4DFBEFF-7A64-40AD-8ED7-3633C50BB91C}" dt="2023-04-20T10:05:16.895" v="144" actId="21"/>
          <ac:graphicFrameMkLst>
            <pc:docMk/>
            <pc:sldMk cId="3879166132" sldId="260"/>
            <ac:graphicFrameMk id="21" creationId="{3CA2F145-992D-42CE-BE8F-CD2F1AA8D407}"/>
          </ac:graphicFrameMkLst>
        </pc:graphicFrameChg>
        <pc:graphicFrameChg chg="del">
          <ac:chgData name="Jolanta Katinienė" userId="255b6e58-52b0-43eb-b519-4b2ef46db091" providerId="ADAL" clId="{C4DFBEFF-7A64-40AD-8ED7-3633C50BB91C}" dt="2023-04-20T09:20:10.322" v="55" actId="21"/>
          <ac:graphicFrameMkLst>
            <pc:docMk/>
            <pc:sldMk cId="3879166132" sldId="260"/>
            <ac:graphicFrameMk id="23" creationId="{6761F1B7-BD51-A7C7-75E4-B2CC6845097C}"/>
          </ac:graphicFrameMkLst>
        </pc:graphicFrameChg>
      </pc:sldChg>
      <pc:sldChg chg="addSp delSp modSp mod">
        <pc:chgData name="Jolanta Katinienė" userId="255b6e58-52b0-43eb-b519-4b2ef46db091" providerId="ADAL" clId="{C4DFBEFF-7A64-40AD-8ED7-3633C50BB91C}" dt="2023-04-21T10:08:10.322" v="1857" actId="1076"/>
        <pc:sldMkLst>
          <pc:docMk/>
          <pc:sldMk cId="929131462" sldId="261"/>
        </pc:sldMkLst>
        <pc:spChg chg="mod">
          <ac:chgData name="Jolanta Katinienė" userId="255b6e58-52b0-43eb-b519-4b2ef46db091" providerId="ADAL" clId="{C4DFBEFF-7A64-40AD-8ED7-3633C50BB91C}" dt="2023-04-20T14:11:36.700" v="1320" actId="20577"/>
          <ac:spMkLst>
            <pc:docMk/>
            <pc:sldMk cId="929131462" sldId="261"/>
            <ac:spMk id="2" creationId="{FB179721-B37B-7A34-A40A-6DB82F2C130B}"/>
          </ac:spMkLst>
        </pc:spChg>
        <pc:spChg chg="add del mod">
          <ac:chgData name="Jolanta Katinienė" userId="255b6e58-52b0-43eb-b519-4b2ef46db091" providerId="ADAL" clId="{C4DFBEFF-7A64-40AD-8ED7-3633C50BB91C}" dt="2023-04-20T11:48:13.095" v="637"/>
          <ac:spMkLst>
            <pc:docMk/>
            <pc:sldMk cId="929131462" sldId="261"/>
            <ac:spMk id="8" creationId="{FDC1D212-C9DF-BAF1-A5B8-018279BBDF11}"/>
          </ac:spMkLst>
        </pc:spChg>
        <pc:spChg chg="add mod">
          <ac:chgData name="Jolanta Katinienė" userId="255b6e58-52b0-43eb-b519-4b2ef46db091" providerId="ADAL" clId="{C4DFBEFF-7A64-40AD-8ED7-3633C50BB91C}" dt="2023-04-21T10:08:10.322" v="1857" actId="1076"/>
          <ac:spMkLst>
            <pc:docMk/>
            <pc:sldMk cId="929131462" sldId="261"/>
            <ac:spMk id="14" creationId="{89D0A809-8B1F-9F53-DA53-40BBD641384A}"/>
          </ac:spMkLst>
        </pc:spChg>
        <pc:graphicFrameChg chg="del">
          <ac:chgData name="Jolanta Katinienė" userId="255b6e58-52b0-43eb-b519-4b2ef46db091" providerId="ADAL" clId="{C4DFBEFF-7A64-40AD-8ED7-3633C50BB91C}" dt="2023-04-20T11:48:02.926" v="635" actId="21"/>
          <ac:graphicFrameMkLst>
            <pc:docMk/>
            <pc:sldMk cId="929131462" sldId="261"/>
            <ac:graphicFrameMk id="4" creationId="{4710A078-3716-0688-B834-3EC5DFD89D08}"/>
          </ac:graphicFrameMkLst>
        </pc:graphicFrameChg>
        <pc:graphicFrameChg chg="del">
          <ac:chgData name="Jolanta Katinienė" userId="255b6e58-52b0-43eb-b519-4b2ef46db091" providerId="ADAL" clId="{C4DFBEFF-7A64-40AD-8ED7-3633C50BB91C}" dt="2023-04-20T12:05:31.474" v="663" actId="21"/>
          <ac:graphicFrameMkLst>
            <pc:docMk/>
            <pc:sldMk cId="929131462" sldId="261"/>
            <ac:graphicFrameMk id="5" creationId="{A4542225-E153-4FEE-AC43-0D900582F54D}"/>
          </ac:graphicFrameMkLst>
        </pc:graphicFrameChg>
        <pc:graphicFrameChg chg="del">
          <ac:chgData name="Jolanta Katinienė" userId="255b6e58-52b0-43eb-b519-4b2ef46db091" providerId="ADAL" clId="{C4DFBEFF-7A64-40AD-8ED7-3633C50BB91C}" dt="2023-04-20T12:20:24.987" v="699" actId="21"/>
          <ac:graphicFrameMkLst>
            <pc:docMk/>
            <pc:sldMk cId="929131462" sldId="261"/>
            <ac:graphicFrameMk id="6" creationId="{E8D5C678-DD6F-446E-9F75-3597C6C95BFC}"/>
          </ac:graphicFrameMkLst>
        </pc:graphicFrameChg>
        <pc:graphicFrameChg chg="del">
          <ac:chgData name="Jolanta Katinienė" userId="255b6e58-52b0-43eb-b519-4b2ef46db091" providerId="ADAL" clId="{C4DFBEFF-7A64-40AD-8ED7-3633C50BB91C}" dt="2023-04-20T12:29:51.960" v="707" actId="21"/>
          <ac:graphicFrameMkLst>
            <pc:docMk/>
            <pc:sldMk cId="929131462" sldId="261"/>
            <ac:graphicFrameMk id="7" creationId="{FF321C08-8EC6-4BC0-A59F-EFE5005A92BA}"/>
          </ac:graphicFrameMkLst>
        </pc:graphicFrameChg>
        <pc:graphicFrameChg chg="add mod">
          <ac:chgData name="Jolanta Katinienė" userId="255b6e58-52b0-43eb-b519-4b2ef46db091" providerId="ADAL" clId="{C4DFBEFF-7A64-40AD-8ED7-3633C50BB91C}" dt="2023-04-21T10:07:05.932" v="1851" actId="2711"/>
          <ac:graphicFrameMkLst>
            <pc:docMk/>
            <pc:sldMk cId="929131462" sldId="261"/>
            <ac:graphicFrameMk id="9" creationId="{463BACA9-D380-49A4-BBA9-3A79B6FABB1F}"/>
          </ac:graphicFrameMkLst>
        </pc:graphicFrameChg>
        <pc:graphicFrameChg chg="add mod">
          <ac:chgData name="Jolanta Katinienė" userId="255b6e58-52b0-43eb-b519-4b2ef46db091" providerId="ADAL" clId="{C4DFBEFF-7A64-40AD-8ED7-3633C50BB91C}" dt="2023-04-21T10:07:09.368" v="1852" actId="2711"/>
          <ac:graphicFrameMkLst>
            <pc:docMk/>
            <pc:sldMk cId="929131462" sldId="261"/>
            <ac:graphicFrameMk id="10" creationId="{EB4E8DFF-FC45-4BD4-888A-FEE5670C90C4}"/>
          </ac:graphicFrameMkLst>
        </pc:graphicFrameChg>
        <pc:graphicFrameChg chg="add del mod">
          <ac:chgData name="Jolanta Katinienė" userId="255b6e58-52b0-43eb-b519-4b2ef46db091" providerId="ADAL" clId="{C4DFBEFF-7A64-40AD-8ED7-3633C50BB91C}" dt="2023-04-20T12:35:48.872" v="730" actId="21"/>
          <ac:graphicFrameMkLst>
            <pc:docMk/>
            <pc:sldMk cId="929131462" sldId="261"/>
            <ac:graphicFrameMk id="11" creationId="{E8D5C678-DD6F-446E-9F75-3597C6C95BFC}"/>
          </ac:graphicFrameMkLst>
        </pc:graphicFrameChg>
        <pc:graphicFrameChg chg="add del mod">
          <ac:chgData name="Jolanta Katinienė" userId="255b6e58-52b0-43eb-b519-4b2ef46db091" providerId="ADAL" clId="{C4DFBEFF-7A64-40AD-8ED7-3633C50BB91C}" dt="2023-04-20T12:36:02.576" v="733" actId="21"/>
          <ac:graphicFrameMkLst>
            <pc:docMk/>
            <pc:sldMk cId="929131462" sldId="261"/>
            <ac:graphicFrameMk id="12" creationId="{09BF0DC3-BFBB-4AB2-A7CF-2942CCECE84B}"/>
          </ac:graphicFrameMkLst>
        </pc:graphicFrameChg>
        <pc:graphicFrameChg chg="add mod">
          <ac:chgData name="Jolanta Katinienė" userId="255b6e58-52b0-43eb-b519-4b2ef46db091" providerId="ADAL" clId="{C4DFBEFF-7A64-40AD-8ED7-3633C50BB91C}" dt="2023-04-21T10:07:26.432" v="1853" actId="2711"/>
          <ac:graphicFrameMkLst>
            <pc:docMk/>
            <pc:sldMk cId="929131462" sldId="261"/>
            <ac:graphicFrameMk id="15" creationId="{FA9B30E5-0042-4F01-8E8C-6168777AD138}"/>
          </ac:graphicFrameMkLst>
        </pc:graphicFrameChg>
        <pc:graphicFrameChg chg="add mod">
          <ac:chgData name="Jolanta Katinienė" userId="255b6e58-52b0-43eb-b519-4b2ef46db091" providerId="ADAL" clId="{C4DFBEFF-7A64-40AD-8ED7-3633C50BB91C}" dt="2023-04-21T10:07:57.664" v="1856" actId="14100"/>
          <ac:graphicFrameMkLst>
            <pc:docMk/>
            <pc:sldMk cId="929131462" sldId="261"/>
            <ac:graphicFrameMk id="16" creationId="{8D2FF32A-581F-4B4A-8FC4-C7C6A8CCC373}"/>
          </ac:graphicFrameMkLst>
        </pc:graphicFrameChg>
        <pc:picChg chg="add del mod">
          <ac:chgData name="Jolanta Katinienė" userId="255b6e58-52b0-43eb-b519-4b2ef46db091" providerId="ADAL" clId="{C4DFBEFF-7A64-40AD-8ED7-3633C50BB91C}" dt="2023-04-20T12:37:19.271" v="742" actId="478"/>
          <ac:picMkLst>
            <pc:docMk/>
            <pc:sldMk cId="929131462" sldId="261"/>
            <ac:picMk id="13" creationId="{CE74C8AD-AFC0-2B16-8687-CE20EC119F1E}"/>
          </ac:picMkLst>
        </pc:picChg>
      </pc:sldChg>
      <pc:sldChg chg="addSp delSp modSp mod">
        <pc:chgData name="Jolanta Katinienė" userId="255b6e58-52b0-43eb-b519-4b2ef46db091" providerId="ADAL" clId="{C4DFBEFF-7A64-40AD-8ED7-3633C50BB91C}" dt="2023-04-21T10:10:17.976" v="1877" actId="255"/>
        <pc:sldMkLst>
          <pc:docMk/>
          <pc:sldMk cId="1117938179" sldId="262"/>
        </pc:sldMkLst>
        <pc:spChg chg="mod">
          <ac:chgData name="Jolanta Katinienė" userId="255b6e58-52b0-43eb-b519-4b2ef46db091" providerId="ADAL" clId="{C4DFBEFF-7A64-40AD-8ED7-3633C50BB91C}" dt="2023-04-21T10:10:17.976" v="1877" actId="255"/>
          <ac:spMkLst>
            <pc:docMk/>
            <pc:sldMk cId="1117938179" sldId="262"/>
            <ac:spMk id="2" creationId="{36F31CC0-BB08-9672-EAE7-515971F22E0B}"/>
          </ac:spMkLst>
        </pc:spChg>
        <pc:spChg chg="add del mod">
          <ac:chgData name="Jolanta Katinienė" userId="255b6e58-52b0-43eb-b519-4b2ef46db091" providerId="ADAL" clId="{C4DFBEFF-7A64-40AD-8ED7-3633C50BB91C}" dt="2023-04-20T14:48:38.620" v="1514"/>
          <ac:spMkLst>
            <pc:docMk/>
            <pc:sldMk cId="1117938179" sldId="262"/>
            <ac:spMk id="5" creationId="{BDB0BD03-F946-2B86-8049-BEAFAA72BBA9}"/>
          </ac:spMkLst>
        </pc:spChg>
        <pc:graphicFrameChg chg="del">
          <ac:chgData name="Jolanta Katinienė" userId="255b6e58-52b0-43eb-b519-4b2ef46db091" providerId="ADAL" clId="{C4DFBEFF-7A64-40AD-8ED7-3633C50BB91C}" dt="2023-04-20T14:48:27.016" v="1512" actId="21"/>
          <ac:graphicFrameMkLst>
            <pc:docMk/>
            <pc:sldMk cId="1117938179" sldId="262"/>
            <ac:graphicFrameMk id="4" creationId="{E1B9E113-F336-4C95-8BF8-59133DA5960A}"/>
          </ac:graphicFrameMkLst>
        </pc:graphicFrameChg>
        <pc:graphicFrameChg chg="del">
          <ac:chgData name="Jolanta Katinienė" userId="255b6e58-52b0-43eb-b519-4b2ef46db091" providerId="ADAL" clId="{C4DFBEFF-7A64-40AD-8ED7-3633C50BB91C}" dt="2023-04-20T14:51:38.408" v="1520" actId="21"/>
          <ac:graphicFrameMkLst>
            <pc:docMk/>
            <pc:sldMk cId="1117938179" sldId="262"/>
            <ac:graphicFrameMk id="6" creationId="{523046FA-9A2D-4980-9621-79CD9EBF56D5}"/>
          </ac:graphicFrameMkLst>
        </pc:graphicFrameChg>
        <pc:graphicFrameChg chg="add mod">
          <ac:chgData name="Jolanta Katinienė" userId="255b6e58-52b0-43eb-b519-4b2ef46db091" providerId="ADAL" clId="{C4DFBEFF-7A64-40AD-8ED7-3633C50BB91C}" dt="2023-04-21T10:09:45.496" v="1867" actId="2711"/>
          <ac:graphicFrameMkLst>
            <pc:docMk/>
            <pc:sldMk cId="1117938179" sldId="262"/>
            <ac:graphicFrameMk id="8" creationId="{E1B9E113-F336-4C95-8BF8-59133DA5960A}"/>
          </ac:graphicFrameMkLst>
        </pc:graphicFrameChg>
        <pc:graphicFrameChg chg="add mod">
          <ac:chgData name="Jolanta Katinienė" userId="255b6e58-52b0-43eb-b519-4b2ef46db091" providerId="ADAL" clId="{C4DFBEFF-7A64-40AD-8ED7-3633C50BB91C}" dt="2023-04-21T10:09:49.269" v="1868" actId="2711"/>
          <ac:graphicFrameMkLst>
            <pc:docMk/>
            <pc:sldMk cId="1117938179" sldId="262"/>
            <ac:graphicFrameMk id="9" creationId="{87D8B467-9F20-4711-9AF5-B2296A0C53A6}"/>
          </ac:graphicFrameMkLst>
        </pc:graphicFrameChg>
      </pc:sldChg>
      <pc:sldChg chg="addSp delSp modSp mod">
        <pc:chgData name="Jolanta Katinienė" userId="255b6e58-52b0-43eb-b519-4b2ef46db091" providerId="ADAL" clId="{C4DFBEFF-7A64-40AD-8ED7-3633C50BB91C}" dt="2023-04-21T05:31:35.147" v="1537" actId="14100"/>
        <pc:sldMkLst>
          <pc:docMk/>
          <pc:sldMk cId="929091500" sldId="263"/>
        </pc:sldMkLst>
        <pc:spChg chg="add del mod">
          <ac:chgData name="Jolanta Katinienė" userId="255b6e58-52b0-43eb-b519-4b2ef46db091" providerId="ADAL" clId="{C4DFBEFF-7A64-40AD-8ED7-3633C50BB91C}" dt="2023-04-21T05:30:59.570" v="1534"/>
          <ac:spMkLst>
            <pc:docMk/>
            <pc:sldMk cId="929091500" sldId="263"/>
            <ac:spMk id="3" creationId="{EBD7B49D-2ABF-44E4-C128-600404DD66D9}"/>
          </ac:spMkLst>
        </pc:spChg>
        <pc:graphicFrameChg chg="add del mod">
          <ac:chgData name="Jolanta Katinienė" userId="255b6e58-52b0-43eb-b519-4b2ef46db091" providerId="ADAL" clId="{C4DFBEFF-7A64-40AD-8ED7-3633C50BB91C}" dt="2023-04-21T05:30:49.667" v="1532" actId="21"/>
          <ac:graphicFrameMkLst>
            <pc:docMk/>
            <pc:sldMk cId="929091500" sldId="263"/>
            <ac:graphicFrameMk id="4" creationId="{B8D02F5A-153A-FE24-C369-496023F9E8E2}"/>
          </ac:graphicFrameMkLst>
        </pc:graphicFrameChg>
        <pc:graphicFrameChg chg="add mod">
          <ac:chgData name="Jolanta Katinienė" userId="255b6e58-52b0-43eb-b519-4b2ef46db091" providerId="ADAL" clId="{C4DFBEFF-7A64-40AD-8ED7-3633C50BB91C}" dt="2023-04-21T05:31:35.147" v="1537" actId="14100"/>
          <ac:graphicFrameMkLst>
            <pc:docMk/>
            <pc:sldMk cId="929091500" sldId="263"/>
            <ac:graphicFrameMk id="5" creationId="{B8D02F5A-153A-FE24-C369-496023F9E8E2}"/>
          </ac:graphicFrameMkLst>
        </pc:graphicFrameChg>
        <pc:graphicFrameChg chg="del">
          <ac:chgData name="Jolanta Katinienė" userId="255b6e58-52b0-43eb-b519-4b2ef46db091" providerId="ADAL" clId="{C4DFBEFF-7A64-40AD-8ED7-3633C50BB91C}" dt="2023-04-21T05:29:57.085" v="1526" actId="21"/>
          <ac:graphicFrameMkLst>
            <pc:docMk/>
            <pc:sldMk cId="929091500" sldId="263"/>
            <ac:graphicFrameMk id="12" creationId="{B8D02F5A-153A-FE24-C369-496023F9E8E2}"/>
          </ac:graphicFrameMkLst>
        </pc:graphicFrameChg>
      </pc:sldChg>
      <pc:sldChg chg="addSp delSp modSp mod">
        <pc:chgData name="Jolanta Katinienė" userId="255b6e58-52b0-43eb-b519-4b2ef46db091" providerId="ADAL" clId="{C4DFBEFF-7A64-40AD-8ED7-3633C50BB91C}" dt="2023-04-21T10:10:43.808" v="1879" actId="2711"/>
        <pc:sldMkLst>
          <pc:docMk/>
          <pc:sldMk cId="97501899" sldId="264"/>
        </pc:sldMkLst>
        <pc:spChg chg="mod">
          <ac:chgData name="Jolanta Katinienė" userId="255b6e58-52b0-43eb-b519-4b2ef46db091" providerId="ADAL" clId="{C4DFBEFF-7A64-40AD-8ED7-3633C50BB91C}" dt="2023-04-20T14:46:14.771" v="1511" actId="20577"/>
          <ac:spMkLst>
            <pc:docMk/>
            <pc:sldMk cId="97501899" sldId="264"/>
            <ac:spMk id="2" creationId="{16414328-5676-6742-B806-0AA0B4EBE4E0}"/>
          </ac:spMkLst>
        </pc:spChg>
        <pc:spChg chg="add del mod">
          <ac:chgData name="Jolanta Katinienė" userId="255b6e58-52b0-43eb-b519-4b2ef46db091" providerId="ADAL" clId="{C4DFBEFF-7A64-40AD-8ED7-3633C50BB91C}" dt="2023-04-20T14:44:26.435" v="1499"/>
          <ac:spMkLst>
            <pc:docMk/>
            <pc:sldMk cId="97501899" sldId="264"/>
            <ac:spMk id="6" creationId="{BF7B0486-9698-FC1D-BAA7-2C310D8231AC}"/>
          </ac:spMkLst>
        </pc:spChg>
        <pc:graphicFrameChg chg="del">
          <ac:chgData name="Jolanta Katinienė" userId="255b6e58-52b0-43eb-b519-4b2ef46db091" providerId="ADAL" clId="{C4DFBEFF-7A64-40AD-8ED7-3633C50BB91C}" dt="2023-04-20T14:44:01.980" v="1497" actId="21"/>
          <ac:graphicFrameMkLst>
            <pc:docMk/>
            <pc:sldMk cId="97501899" sldId="264"/>
            <ac:graphicFrameMk id="4" creationId="{8BE6C43B-1E45-635A-828B-2F5E01167E61}"/>
          </ac:graphicFrameMkLst>
        </pc:graphicFrameChg>
        <pc:graphicFrameChg chg="del">
          <ac:chgData name="Jolanta Katinienė" userId="255b6e58-52b0-43eb-b519-4b2ef46db091" providerId="ADAL" clId="{C4DFBEFF-7A64-40AD-8ED7-3633C50BB91C}" dt="2023-04-20T14:44:39.431" v="1502" actId="21"/>
          <ac:graphicFrameMkLst>
            <pc:docMk/>
            <pc:sldMk cId="97501899" sldId="264"/>
            <ac:graphicFrameMk id="5" creationId="{22BCB958-7CC3-43EF-B10B-8CBDE8939589}"/>
          </ac:graphicFrameMkLst>
        </pc:graphicFrameChg>
        <pc:graphicFrameChg chg="add mod">
          <ac:chgData name="Jolanta Katinienė" userId="255b6e58-52b0-43eb-b519-4b2ef46db091" providerId="ADAL" clId="{C4DFBEFF-7A64-40AD-8ED7-3633C50BB91C}" dt="2023-04-21T10:10:43.808" v="1879" actId="2711"/>
          <ac:graphicFrameMkLst>
            <pc:docMk/>
            <pc:sldMk cId="97501899" sldId="264"/>
            <ac:graphicFrameMk id="7" creationId="{8BE6C43B-1E45-635A-828B-2F5E01167E61}"/>
          </ac:graphicFrameMkLst>
        </pc:graphicFrameChg>
        <pc:graphicFrameChg chg="add mod">
          <ac:chgData name="Jolanta Katinienė" userId="255b6e58-52b0-43eb-b519-4b2ef46db091" providerId="ADAL" clId="{C4DFBEFF-7A64-40AD-8ED7-3633C50BB91C}" dt="2023-04-21T10:10:39.669" v="1878" actId="2711"/>
          <ac:graphicFrameMkLst>
            <pc:docMk/>
            <pc:sldMk cId="97501899" sldId="264"/>
            <ac:graphicFrameMk id="8" creationId="{22BCB958-7CC3-43EF-B10B-8CBDE8939589}"/>
          </ac:graphicFrameMkLst>
        </pc:graphicFrameChg>
      </pc:sldChg>
      <pc:sldChg chg="addSp delSp modSp mod">
        <pc:chgData name="Jolanta Katinienė" userId="255b6e58-52b0-43eb-b519-4b2ef46db091" providerId="ADAL" clId="{C4DFBEFF-7A64-40AD-8ED7-3633C50BB91C}" dt="2023-04-21T05:47:42.739" v="1548" actId="113"/>
        <pc:sldMkLst>
          <pc:docMk/>
          <pc:sldMk cId="50756547" sldId="265"/>
        </pc:sldMkLst>
        <pc:spChg chg="add del mod">
          <ac:chgData name="Jolanta Katinienė" userId="255b6e58-52b0-43eb-b519-4b2ef46db091" providerId="ADAL" clId="{C4DFBEFF-7A64-40AD-8ED7-3633C50BB91C}" dt="2023-04-21T05:46:27.485" v="1540"/>
          <ac:spMkLst>
            <pc:docMk/>
            <pc:sldMk cId="50756547" sldId="265"/>
            <ac:spMk id="3" creationId="{F3FF29FA-7ED1-B549-059D-E5C7658CACCA}"/>
          </ac:spMkLst>
        </pc:spChg>
        <pc:graphicFrameChg chg="add mod">
          <ac:chgData name="Jolanta Katinienė" userId="255b6e58-52b0-43eb-b519-4b2ef46db091" providerId="ADAL" clId="{C4DFBEFF-7A64-40AD-8ED7-3633C50BB91C}" dt="2023-04-21T05:47:42.739" v="1548" actId="113"/>
          <ac:graphicFrameMkLst>
            <pc:docMk/>
            <pc:sldMk cId="50756547" sldId="265"/>
            <ac:graphicFrameMk id="4" creationId="{3D6A6F66-ECB6-55DB-A37D-442DA9F0A199}"/>
          </ac:graphicFrameMkLst>
        </pc:graphicFrameChg>
        <pc:graphicFrameChg chg="del">
          <ac:chgData name="Jolanta Katinienė" userId="255b6e58-52b0-43eb-b519-4b2ef46db091" providerId="ADAL" clId="{C4DFBEFF-7A64-40AD-8ED7-3633C50BB91C}" dt="2023-04-21T05:46:16.343" v="1538" actId="21"/>
          <ac:graphicFrameMkLst>
            <pc:docMk/>
            <pc:sldMk cId="50756547" sldId="265"/>
            <ac:graphicFrameMk id="7" creationId="{3D6A6F66-ECB6-55DB-A37D-442DA9F0A199}"/>
          </ac:graphicFrameMkLst>
        </pc:graphicFrameChg>
      </pc:sldChg>
      <pc:sldChg chg="addSp delSp modSp mod">
        <pc:chgData name="Jolanta Katinienė" userId="255b6e58-52b0-43eb-b519-4b2ef46db091" providerId="ADAL" clId="{C4DFBEFF-7A64-40AD-8ED7-3633C50BB91C}" dt="2023-04-25T10:55:14.833" v="1910" actId="113"/>
        <pc:sldMkLst>
          <pc:docMk/>
          <pc:sldMk cId="3147730725" sldId="266"/>
        </pc:sldMkLst>
        <pc:spChg chg="add del mod">
          <ac:chgData name="Jolanta Katinienė" userId="255b6e58-52b0-43eb-b519-4b2ef46db091" providerId="ADAL" clId="{C4DFBEFF-7A64-40AD-8ED7-3633C50BB91C}" dt="2023-04-21T07:09:27.959" v="1555"/>
          <ac:spMkLst>
            <pc:docMk/>
            <pc:sldMk cId="3147730725" sldId="266"/>
            <ac:spMk id="4" creationId="{C7583855-05EF-CCCE-6E66-A81BCB087E1B}"/>
          </ac:spMkLst>
        </pc:spChg>
        <pc:graphicFrameChg chg="add mod">
          <ac:chgData name="Jolanta Katinienė" userId="255b6e58-52b0-43eb-b519-4b2ef46db091" providerId="ADAL" clId="{C4DFBEFF-7A64-40AD-8ED7-3633C50BB91C}" dt="2023-04-21T07:11:23.394" v="1585" actId="14100"/>
          <ac:graphicFrameMkLst>
            <pc:docMk/>
            <pc:sldMk cId="3147730725" sldId="266"/>
            <ac:graphicFrameMk id="5" creationId="{9234ACE6-30DF-D285-DB26-14619B3B772F}"/>
          </ac:graphicFrameMkLst>
        </pc:graphicFrameChg>
        <pc:graphicFrameChg chg="add mod">
          <ac:chgData name="Jolanta Katinienė" userId="255b6e58-52b0-43eb-b519-4b2ef46db091" providerId="ADAL" clId="{C4DFBEFF-7A64-40AD-8ED7-3633C50BB91C}" dt="2023-04-25T10:55:14.833" v="1910" actId="113"/>
          <ac:graphicFrameMkLst>
            <pc:docMk/>
            <pc:sldMk cId="3147730725" sldId="266"/>
            <ac:graphicFrameMk id="6" creationId="{0CE56E02-9976-4DF3-8E74-64AE2ED45D18}"/>
          </ac:graphicFrameMkLst>
        </pc:graphicFrameChg>
        <pc:graphicFrameChg chg="del">
          <ac:chgData name="Jolanta Katinienė" userId="255b6e58-52b0-43eb-b519-4b2ef46db091" providerId="ADAL" clId="{C4DFBEFF-7A64-40AD-8ED7-3633C50BB91C}" dt="2023-04-21T07:08:52.123" v="1549" actId="21"/>
          <ac:graphicFrameMkLst>
            <pc:docMk/>
            <pc:sldMk cId="3147730725" sldId="266"/>
            <ac:graphicFrameMk id="9" creationId="{9234ACE6-30DF-D285-DB26-14619B3B772F}"/>
          </ac:graphicFrameMkLst>
        </pc:graphicFrameChg>
        <pc:graphicFrameChg chg="del">
          <ac:chgData name="Jolanta Katinienė" userId="255b6e58-52b0-43eb-b519-4b2ef46db091" providerId="ADAL" clId="{C4DFBEFF-7A64-40AD-8ED7-3633C50BB91C}" dt="2023-04-21T07:09:08.708" v="1551" actId="21"/>
          <ac:graphicFrameMkLst>
            <pc:docMk/>
            <pc:sldMk cId="3147730725" sldId="266"/>
            <ac:graphicFrameMk id="10" creationId="{79180DF5-755C-0E08-994C-CC67497B6CDA}"/>
          </ac:graphicFrameMkLst>
        </pc:graphicFrameChg>
      </pc:sldChg>
      <pc:sldChg chg="addSp delSp modSp mod">
        <pc:chgData name="Jolanta Katinienė" userId="255b6e58-52b0-43eb-b519-4b2ef46db091" providerId="ADAL" clId="{C4DFBEFF-7A64-40AD-8ED7-3633C50BB91C}" dt="2023-04-21T09:52:25.788" v="1832" actId="6549"/>
        <pc:sldMkLst>
          <pc:docMk/>
          <pc:sldMk cId="2226714204" sldId="267"/>
        </pc:sldMkLst>
        <pc:spChg chg="add del mod">
          <ac:chgData name="Jolanta Katinienė" userId="255b6e58-52b0-43eb-b519-4b2ef46db091" providerId="ADAL" clId="{C4DFBEFF-7A64-40AD-8ED7-3633C50BB91C}" dt="2023-04-21T08:52:11.337" v="1607"/>
          <ac:spMkLst>
            <pc:docMk/>
            <pc:sldMk cId="2226714204" sldId="267"/>
            <ac:spMk id="8" creationId="{0A9C818F-E798-4162-7F88-26F26D01D06C}"/>
          </ac:spMkLst>
        </pc:spChg>
        <pc:graphicFrameChg chg="del">
          <ac:chgData name="Jolanta Katinienė" userId="255b6e58-52b0-43eb-b519-4b2ef46db091" providerId="ADAL" clId="{C4DFBEFF-7A64-40AD-8ED7-3633C50BB91C}" dt="2023-04-21T08:51:40.572" v="1601" actId="21"/>
          <ac:graphicFrameMkLst>
            <pc:docMk/>
            <pc:sldMk cId="2226714204" sldId="267"/>
            <ac:graphicFrameMk id="4" creationId="{A36C3986-5A9D-B687-B674-9CF4409915C0}"/>
          </ac:graphicFrameMkLst>
        </pc:graphicFrameChg>
        <pc:graphicFrameChg chg="del">
          <ac:chgData name="Jolanta Katinienė" userId="255b6e58-52b0-43eb-b519-4b2ef46db091" providerId="ADAL" clId="{C4DFBEFF-7A64-40AD-8ED7-3633C50BB91C}" dt="2023-04-21T08:51:44.390" v="1602" actId="21"/>
          <ac:graphicFrameMkLst>
            <pc:docMk/>
            <pc:sldMk cId="2226714204" sldId="267"/>
            <ac:graphicFrameMk id="5" creationId="{09C41C4F-30DD-6824-5A70-4BC9597A426E}"/>
          </ac:graphicFrameMkLst>
        </pc:graphicFrameChg>
        <pc:graphicFrameChg chg="del">
          <ac:chgData name="Jolanta Katinienė" userId="255b6e58-52b0-43eb-b519-4b2ef46db091" providerId="ADAL" clId="{C4DFBEFF-7A64-40AD-8ED7-3633C50BB91C}" dt="2023-04-21T08:52:20.054" v="1609" actId="21"/>
          <ac:graphicFrameMkLst>
            <pc:docMk/>
            <pc:sldMk cId="2226714204" sldId="267"/>
            <ac:graphicFrameMk id="6" creationId="{DCCC7ACD-A46E-69FA-D5EC-739030B36A72}"/>
          </ac:graphicFrameMkLst>
        </pc:graphicFrameChg>
        <pc:graphicFrameChg chg="del">
          <ac:chgData name="Jolanta Katinienė" userId="255b6e58-52b0-43eb-b519-4b2ef46db091" providerId="ADAL" clId="{C4DFBEFF-7A64-40AD-8ED7-3633C50BB91C}" dt="2023-04-21T08:51:50.663" v="1604" actId="21"/>
          <ac:graphicFrameMkLst>
            <pc:docMk/>
            <pc:sldMk cId="2226714204" sldId="267"/>
            <ac:graphicFrameMk id="7" creationId="{8C86F189-AC95-456C-D11D-70DF91C23AB4}"/>
          </ac:graphicFrameMkLst>
        </pc:graphicFrameChg>
        <pc:graphicFrameChg chg="add mod">
          <ac:chgData name="Jolanta Katinienė" userId="255b6e58-52b0-43eb-b519-4b2ef46db091" providerId="ADAL" clId="{C4DFBEFF-7A64-40AD-8ED7-3633C50BB91C}" dt="2023-04-21T08:53:44.444" v="1626" actId="1076"/>
          <ac:graphicFrameMkLst>
            <pc:docMk/>
            <pc:sldMk cId="2226714204" sldId="267"/>
            <ac:graphicFrameMk id="9" creationId="{A36C3986-5A9D-B687-B674-9CF4409915C0}"/>
          </ac:graphicFrameMkLst>
        </pc:graphicFrameChg>
        <pc:graphicFrameChg chg="add mod">
          <ac:chgData name="Jolanta Katinienė" userId="255b6e58-52b0-43eb-b519-4b2ef46db091" providerId="ADAL" clId="{C4DFBEFF-7A64-40AD-8ED7-3633C50BB91C}" dt="2023-04-21T08:53:30.262" v="1625" actId="1076"/>
          <ac:graphicFrameMkLst>
            <pc:docMk/>
            <pc:sldMk cId="2226714204" sldId="267"/>
            <ac:graphicFrameMk id="10" creationId="{DCCC7ACD-A46E-69FA-D5EC-739030B36A72}"/>
          </ac:graphicFrameMkLst>
        </pc:graphicFrameChg>
        <pc:graphicFrameChg chg="add mod">
          <ac:chgData name="Jolanta Katinienė" userId="255b6e58-52b0-43eb-b519-4b2ef46db091" providerId="ADAL" clId="{C4DFBEFF-7A64-40AD-8ED7-3633C50BB91C}" dt="2023-04-21T08:53:49.023" v="1627" actId="1076"/>
          <ac:graphicFrameMkLst>
            <pc:docMk/>
            <pc:sldMk cId="2226714204" sldId="267"/>
            <ac:graphicFrameMk id="11" creationId="{09C41C4F-30DD-6824-5A70-4BC9597A426E}"/>
          </ac:graphicFrameMkLst>
        </pc:graphicFrameChg>
        <pc:graphicFrameChg chg="add mod">
          <ac:chgData name="Jolanta Katinienė" userId="255b6e58-52b0-43eb-b519-4b2ef46db091" providerId="ADAL" clId="{C4DFBEFF-7A64-40AD-8ED7-3633C50BB91C}" dt="2023-04-21T09:52:25.788" v="1832" actId="6549"/>
          <ac:graphicFrameMkLst>
            <pc:docMk/>
            <pc:sldMk cId="2226714204" sldId="267"/>
            <ac:graphicFrameMk id="12" creationId="{8C86F189-AC95-456C-D11D-70DF91C23AB4}"/>
          </ac:graphicFrameMkLst>
        </pc:graphicFrameChg>
      </pc:sldChg>
      <pc:sldChg chg="addSp delSp modSp mod">
        <pc:chgData name="Jolanta Katinienė" userId="255b6e58-52b0-43eb-b519-4b2ef46db091" providerId="ADAL" clId="{C4DFBEFF-7A64-40AD-8ED7-3633C50BB91C}" dt="2023-04-21T10:17:35.830" v="1905" actId="113"/>
        <pc:sldMkLst>
          <pc:docMk/>
          <pc:sldMk cId="304255102" sldId="268"/>
        </pc:sldMkLst>
        <pc:spChg chg="add del mod">
          <ac:chgData name="Jolanta Katinienė" userId="255b6e58-52b0-43eb-b519-4b2ef46db091" providerId="ADAL" clId="{C4DFBEFF-7A64-40AD-8ED7-3633C50BB91C}" dt="2023-04-21T07:58:41.291" v="1592"/>
          <ac:spMkLst>
            <pc:docMk/>
            <pc:sldMk cId="304255102" sldId="268"/>
            <ac:spMk id="6" creationId="{CBDD81BF-D811-3423-BA7C-02433FD5147E}"/>
          </ac:spMkLst>
        </pc:spChg>
        <pc:graphicFrameChg chg="del">
          <ac:chgData name="Jolanta Katinienė" userId="255b6e58-52b0-43eb-b519-4b2ef46db091" providerId="ADAL" clId="{C4DFBEFF-7A64-40AD-8ED7-3633C50BB91C}" dt="2023-04-21T07:58:19.435" v="1587" actId="21"/>
          <ac:graphicFrameMkLst>
            <pc:docMk/>
            <pc:sldMk cId="304255102" sldId="268"/>
            <ac:graphicFrameMk id="4" creationId="{99EDD2D4-E424-4AA4-8B4C-DB62DFDECD25}"/>
          </ac:graphicFrameMkLst>
        </pc:graphicFrameChg>
        <pc:graphicFrameChg chg="del mod">
          <ac:chgData name="Jolanta Katinienė" userId="255b6e58-52b0-43eb-b519-4b2ef46db091" providerId="ADAL" clId="{C4DFBEFF-7A64-40AD-8ED7-3633C50BB91C}" dt="2023-04-21T07:58:30.308" v="1590" actId="21"/>
          <ac:graphicFrameMkLst>
            <pc:docMk/>
            <pc:sldMk cId="304255102" sldId="268"/>
            <ac:graphicFrameMk id="5" creationId="{FC85401D-3059-4030-B7F0-1A1C5A7BA889}"/>
          </ac:graphicFrameMkLst>
        </pc:graphicFrameChg>
        <pc:graphicFrameChg chg="add mod">
          <ac:chgData name="Jolanta Katinienė" userId="255b6e58-52b0-43eb-b519-4b2ef46db091" providerId="ADAL" clId="{C4DFBEFF-7A64-40AD-8ED7-3633C50BB91C}" dt="2023-04-21T10:17:27.183" v="1902" actId="113"/>
          <ac:graphicFrameMkLst>
            <pc:docMk/>
            <pc:sldMk cId="304255102" sldId="268"/>
            <ac:graphicFrameMk id="7" creationId="{99EDD2D4-E424-4AA4-8B4C-DB62DFDECD25}"/>
          </ac:graphicFrameMkLst>
        </pc:graphicFrameChg>
        <pc:graphicFrameChg chg="add mod">
          <ac:chgData name="Jolanta Katinienė" userId="255b6e58-52b0-43eb-b519-4b2ef46db091" providerId="ADAL" clId="{C4DFBEFF-7A64-40AD-8ED7-3633C50BB91C}" dt="2023-04-21T10:17:35.830" v="1905" actId="113"/>
          <ac:graphicFrameMkLst>
            <pc:docMk/>
            <pc:sldMk cId="304255102" sldId="268"/>
            <ac:graphicFrameMk id="8" creationId="{F82FDCCA-128D-4CD4-9F68-F570AE259678}"/>
          </ac:graphicFrameMkLst>
        </pc:graphicFrameChg>
      </pc:sldChg>
      <pc:sldChg chg="addSp delSp modSp mod">
        <pc:chgData name="Jolanta Katinienė" userId="255b6e58-52b0-43eb-b519-4b2ef46db091" providerId="ADAL" clId="{C4DFBEFF-7A64-40AD-8ED7-3633C50BB91C}" dt="2023-04-21T10:19:12.177" v="1907" actId="255"/>
        <pc:sldMkLst>
          <pc:docMk/>
          <pc:sldMk cId="1647696204" sldId="269"/>
        </pc:sldMkLst>
        <pc:spChg chg="mod">
          <ac:chgData name="Jolanta Katinienė" userId="255b6e58-52b0-43eb-b519-4b2ef46db091" providerId="ADAL" clId="{C4DFBEFF-7A64-40AD-8ED7-3633C50BB91C}" dt="2023-04-21T10:11:27.514" v="1880" actId="113"/>
          <ac:spMkLst>
            <pc:docMk/>
            <pc:sldMk cId="1647696204" sldId="269"/>
            <ac:spMk id="2" creationId="{15090860-B5F0-7AC5-EC26-13B4325D3E31}"/>
          </ac:spMkLst>
        </pc:spChg>
        <pc:spChg chg="add del mod">
          <ac:chgData name="Jolanta Katinienė" userId="255b6e58-52b0-43eb-b519-4b2ef46db091" providerId="ADAL" clId="{C4DFBEFF-7A64-40AD-8ED7-3633C50BB91C}" dt="2023-04-21T09:01:39.089" v="1630"/>
          <ac:spMkLst>
            <pc:docMk/>
            <pc:sldMk cId="1647696204" sldId="269"/>
            <ac:spMk id="6" creationId="{FD72A3A6-9309-062D-C0DE-AFA3F771685B}"/>
          </ac:spMkLst>
        </pc:spChg>
        <pc:graphicFrameChg chg="del">
          <ac:chgData name="Jolanta Katinienė" userId="255b6e58-52b0-43eb-b519-4b2ef46db091" providerId="ADAL" clId="{C4DFBEFF-7A64-40AD-8ED7-3633C50BB91C}" dt="2023-04-21T09:01:29.384" v="1628" actId="21"/>
          <ac:graphicFrameMkLst>
            <pc:docMk/>
            <pc:sldMk cId="1647696204" sldId="269"/>
            <ac:graphicFrameMk id="4" creationId="{D3B86DA0-7B45-39D5-6B41-981E7542FD0E}"/>
          </ac:graphicFrameMkLst>
        </pc:graphicFrameChg>
        <pc:graphicFrameChg chg="del">
          <ac:chgData name="Jolanta Katinienė" userId="255b6e58-52b0-43eb-b519-4b2ef46db091" providerId="ADAL" clId="{C4DFBEFF-7A64-40AD-8ED7-3633C50BB91C}" dt="2023-04-21T09:02:06.162" v="1637" actId="21"/>
          <ac:graphicFrameMkLst>
            <pc:docMk/>
            <pc:sldMk cId="1647696204" sldId="269"/>
            <ac:graphicFrameMk id="5" creationId="{2AA5AD18-4F50-4C1E-0C7B-5665009EA8D8}"/>
          </ac:graphicFrameMkLst>
        </pc:graphicFrameChg>
        <pc:graphicFrameChg chg="add mod">
          <ac:chgData name="Jolanta Katinienė" userId="255b6e58-52b0-43eb-b519-4b2ef46db091" providerId="ADAL" clId="{C4DFBEFF-7A64-40AD-8ED7-3633C50BB91C}" dt="2023-04-21T10:19:12.177" v="1907" actId="255"/>
          <ac:graphicFrameMkLst>
            <pc:docMk/>
            <pc:sldMk cId="1647696204" sldId="269"/>
            <ac:graphicFrameMk id="7" creationId="{D3B86DA0-7B45-39D5-6B41-981E7542FD0E}"/>
          </ac:graphicFrameMkLst>
        </pc:graphicFrameChg>
        <pc:graphicFrameChg chg="add mod">
          <ac:chgData name="Jolanta Katinienė" userId="255b6e58-52b0-43eb-b519-4b2ef46db091" providerId="ADAL" clId="{C4DFBEFF-7A64-40AD-8ED7-3633C50BB91C}" dt="2023-04-21T10:19:04.726" v="1906" actId="255"/>
          <ac:graphicFrameMkLst>
            <pc:docMk/>
            <pc:sldMk cId="1647696204" sldId="269"/>
            <ac:graphicFrameMk id="8" creationId="{2AA5AD18-4F50-4C1E-0C7B-5665009EA8D8}"/>
          </ac:graphicFrameMkLst>
        </pc:graphicFrameChg>
      </pc:sldChg>
      <pc:sldChg chg="addSp delSp modSp mod">
        <pc:chgData name="Jolanta Katinienė" userId="255b6e58-52b0-43eb-b519-4b2ef46db091" providerId="ADAL" clId="{C4DFBEFF-7A64-40AD-8ED7-3633C50BB91C}" dt="2023-04-21T10:11:44.282" v="1881" actId="2711"/>
        <pc:sldMkLst>
          <pc:docMk/>
          <pc:sldMk cId="4241121166" sldId="270"/>
        </pc:sldMkLst>
        <pc:spChg chg="mod">
          <ac:chgData name="Jolanta Katinienė" userId="255b6e58-52b0-43eb-b519-4b2ef46db091" providerId="ADAL" clId="{C4DFBEFF-7A64-40AD-8ED7-3633C50BB91C}" dt="2023-04-21T10:11:44.282" v="1881" actId="2711"/>
          <ac:spMkLst>
            <pc:docMk/>
            <pc:sldMk cId="4241121166" sldId="270"/>
            <ac:spMk id="2" creationId="{52A71B0C-78DC-9ED7-C9DB-3189C7171664}"/>
          </ac:spMkLst>
        </pc:spChg>
        <pc:spChg chg="add del mod">
          <ac:chgData name="Jolanta Katinienė" userId="255b6e58-52b0-43eb-b519-4b2ef46db091" providerId="ADAL" clId="{C4DFBEFF-7A64-40AD-8ED7-3633C50BB91C}" dt="2023-04-21T09:24:36.484" v="1731"/>
          <ac:spMkLst>
            <pc:docMk/>
            <pc:sldMk cId="4241121166" sldId="270"/>
            <ac:spMk id="6" creationId="{9ED0492A-DDBF-B18A-1FFB-A7350543D0BD}"/>
          </ac:spMkLst>
        </pc:spChg>
        <pc:graphicFrameChg chg="del">
          <ac:chgData name="Jolanta Katinienė" userId="255b6e58-52b0-43eb-b519-4b2ef46db091" providerId="ADAL" clId="{C4DFBEFF-7A64-40AD-8ED7-3633C50BB91C}" dt="2023-04-21T09:24:13.351" v="1728" actId="21"/>
          <ac:graphicFrameMkLst>
            <pc:docMk/>
            <pc:sldMk cId="4241121166" sldId="270"/>
            <ac:graphicFrameMk id="4" creationId="{C55E8D8C-10F6-7B47-275A-FB4D41A50058}"/>
          </ac:graphicFrameMkLst>
        </pc:graphicFrameChg>
        <pc:graphicFrameChg chg="del">
          <ac:chgData name="Jolanta Katinienė" userId="255b6e58-52b0-43eb-b519-4b2ef46db091" providerId="ADAL" clId="{C4DFBEFF-7A64-40AD-8ED7-3633C50BB91C}" dt="2023-04-21T09:24:10.359" v="1727" actId="21"/>
          <ac:graphicFrameMkLst>
            <pc:docMk/>
            <pc:sldMk cId="4241121166" sldId="270"/>
            <ac:graphicFrameMk id="5" creationId="{550BA6D2-623A-0B8C-A21F-2E0ADBB4E301}"/>
          </ac:graphicFrameMkLst>
        </pc:graphicFrameChg>
        <pc:graphicFrameChg chg="add mod">
          <ac:chgData name="Jolanta Katinienė" userId="255b6e58-52b0-43eb-b519-4b2ef46db091" providerId="ADAL" clId="{C4DFBEFF-7A64-40AD-8ED7-3633C50BB91C}" dt="2023-04-21T09:44:46.879" v="1772" actId="14100"/>
          <ac:graphicFrameMkLst>
            <pc:docMk/>
            <pc:sldMk cId="4241121166" sldId="270"/>
            <ac:graphicFrameMk id="7" creationId="{550BA6D2-623A-0B8C-A21F-2E0ADBB4E301}"/>
          </ac:graphicFrameMkLst>
        </pc:graphicFrameChg>
        <pc:graphicFrameChg chg="add mod">
          <ac:chgData name="Jolanta Katinienė" userId="255b6e58-52b0-43eb-b519-4b2ef46db091" providerId="ADAL" clId="{C4DFBEFF-7A64-40AD-8ED7-3633C50BB91C}" dt="2023-04-21T09:45:00.731" v="1775" actId="14100"/>
          <ac:graphicFrameMkLst>
            <pc:docMk/>
            <pc:sldMk cId="4241121166" sldId="270"/>
            <ac:graphicFrameMk id="9" creationId="{C55E8D8C-10F6-7B47-275A-FB4D41A50058}"/>
          </ac:graphicFrameMkLst>
        </pc:graphicFrameChg>
        <pc:picChg chg="add mod">
          <ac:chgData name="Jolanta Katinienė" userId="255b6e58-52b0-43eb-b519-4b2ef46db091" providerId="ADAL" clId="{C4DFBEFF-7A64-40AD-8ED7-3633C50BB91C}" dt="2023-04-21T09:44:30.303" v="1769" actId="14100"/>
          <ac:picMkLst>
            <pc:docMk/>
            <pc:sldMk cId="4241121166" sldId="270"/>
            <ac:picMk id="4" creationId="{00B55EA9-F86E-B0B1-C050-44099D4CA8E3}"/>
          </ac:picMkLst>
        </pc:picChg>
        <pc:picChg chg="del">
          <ac:chgData name="Jolanta Katinienė" userId="255b6e58-52b0-43eb-b519-4b2ef46db091" providerId="ADAL" clId="{C4DFBEFF-7A64-40AD-8ED7-3633C50BB91C}" dt="2023-04-21T09:29:08.550" v="1749" actId="478"/>
          <ac:picMkLst>
            <pc:docMk/>
            <pc:sldMk cId="4241121166" sldId="270"/>
            <ac:picMk id="8" creationId="{8FA790A2-9C4E-B4E4-7E98-973D8787D582}"/>
          </ac:picMkLst>
        </pc:picChg>
        <pc:picChg chg="add del mod">
          <ac:chgData name="Jolanta Katinienė" userId="255b6e58-52b0-43eb-b519-4b2ef46db091" providerId="ADAL" clId="{C4DFBEFF-7A64-40AD-8ED7-3633C50BB91C}" dt="2023-04-21T09:43:51.967" v="1766" actId="478"/>
          <ac:picMkLst>
            <pc:docMk/>
            <pc:sldMk cId="4241121166" sldId="270"/>
            <ac:picMk id="11" creationId="{4B90C680-9343-ECB1-80B3-0AE0C0267679}"/>
          </ac:picMkLst>
        </pc:picChg>
      </pc:sldChg>
      <pc:sldChg chg="modSp mod">
        <pc:chgData name="Jolanta Katinienė" userId="255b6e58-52b0-43eb-b519-4b2ef46db091" providerId="ADAL" clId="{C4DFBEFF-7A64-40AD-8ED7-3633C50BB91C}" dt="2023-04-21T09:38:39.045" v="1765" actId="2711"/>
        <pc:sldMkLst>
          <pc:docMk/>
          <pc:sldMk cId="910299840" sldId="271"/>
        </pc:sldMkLst>
        <pc:spChg chg="mod">
          <ac:chgData name="Jolanta Katinienė" userId="255b6e58-52b0-43eb-b519-4b2ef46db091" providerId="ADAL" clId="{C4DFBEFF-7A64-40AD-8ED7-3633C50BB91C}" dt="2023-04-21T09:38:39.045" v="1765" actId="2711"/>
          <ac:spMkLst>
            <pc:docMk/>
            <pc:sldMk cId="910299840" sldId="271"/>
            <ac:spMk id="2" creationId="{983DD51E-BCD4-F506-8886-0663A0ECAE18}"/>
          </ac:spMkLst>
        </pc:spChg>
        <pc:spChg chg="mod">
          <ac:chgData name="Jolanta Katinienė" userId="255b6e58-52b0-43eb-b519-4b2ef46db091" providerId="ADAL" clId="{C4DFBEFF-7A64-40AD-8ED7-3633C50BB91C}" dt="2023-04-21T09:38:24.558" v="1764" actId="113"/>
          <ac:spMkLst>
            <pc:docMk/>
            <pc:sldMk cId="910299840" sldId="271"/>
            <ac:spMk id="3" creationId="{2E59CAF2-0105-AC2A-6138-7B7AA05FAF3E}"/>
          </ac:spMkLst>
        </pc:spChg>
      </pc:sldChg>
      <pc:sldChg chg="addSp delSp modSp new mod">
        <pc:chgData name="Jolanta Katinienė" userId="255b6e58-52b0-43eb-b519-4b2ef46db091" providerId="ADAL" clId="{C4DFBEFF-7A64-40AD-8ED7-3633C50BB91C}" dt="2023-04-21T10:06:51.794" v="1850" actId="1076"/>
        <pc:sldMkLst>
          <pc:docMk/>
          <pc:sldMk cId="1179426668" sldId="272"/>
        </pc:sldMkLst>
        <pc:spChg chg="mod">
          <ac:chgData name="Jolanta Katinienė" userId="255b6e58-52b0-43eb-b519-4b2ef46db091" providerId="ADAL" clId="{C4DFBEFF-7A64-40AD-8ED7-3633C50BB91C}" dt="2023-04-20T14:33:40.493" v="1492" actId="255"/>
          <ac:spMkLst>
            <pc:docMk/>
            <pc:sldMk cId="1179426668" sldId="272"/>
            <ac:spMk id="2" creationId="{D06AAA38-C334-C32C-C78D-8298A2DB12AF}"/>
          </ac:spMkLst>
        </pc:spChg>
        <pc:spChg chg="del mod">
          <ac:chgData name="Jolanta Katinienė" userId="255b6e58-52b0-43eb-b519-4b2ef46db091" providerId="ADAL" clId="{C4DFBEFF-7A64-40AD-8ED7-3633C50BB91C}" dt="2023-04-20T10:48:03.570" v="387"/>
          <ac:spMkLst>
            <pc:docMk/>
            <pc:sldMk cId="1179426668" sldId="272"/>
            <ac:spMk id="3" creationId="{1E7C53F9-87F1-34AC-4349-5BA207877DEE}"/>
          </ac:spMkLst>
        </pc:spChg>
        <pc:spChg chg="add del mod">
          <ac:chgData name="Jolanta Katinienė" userId="255b6e58-52b0-43eb-b519-4b2ef46db091" providerId="ADAL" clId="{C4DFBEFF-7A64-40AD-8ED7-3633C50BB91C}" dt="2023-04-20T10:52:34.103" v="393"/>
          <ac:spMkLst>
            <pc:docMk/>
            <pc:sldMk cId="1179426668" sldId="272"/>
            <ac:spMk id="6" creationId="{EBCBB630-4EDE-1755-A9F6-15DD94F66FBB}"/>
          </ac:spMkLst>
        </pc:spChg>
        <pc:spChg chg="add del mod">
          <ac:chgData name="Jolanta Katinienė" userId="255b6e58-52b0-43eb-b519-4b2ef46db091" providerId="ADAL" clId="{C4DFBEFF-7A64-40AD-8ED7-3633C50BB91C}" dt="2023-04-20T11:18:38.408" v="423"/>
          <ac:spMkLst>
            <pc:docMk/>
            <pc:sldMk cId="1179426668" sldId="272"/>
            <ac:spMk id="9" creationId="{3E50BB5D-D91F-F546-C407-BDB770B058AA}"/>
          </ac:spMkLst>
        </pc:spChg>
        <pc:spChg chg="add mod">
          <ac:chgData name="Jolanta Katinienė" userId="255b6e58-52b0-43eb-b519-4b2ef46db091" providerId="ADAL" clId="{C4DFBEFF-7A64-40AD-8ED7-3633C50BB91C}" dt="2023-04-21T10:06:27.146" v="1845" actId="14100"/>
          <ac:spMkLst>
            <pc:docMk/>
            <pc:sldMk cId="1179426668" sldId="272"/>
            <ac:spMk id="12" creationId="{16EC1C45-03ED-E45E-1914-915B229B3FE4}"/>
          </ac:spMkLst>
        </pc:spChg>
        <pc:spChg chg="add mod">
          <ac:chgData name="Jolanta Katinienė" userId="255b6e58-52b0-43eb-b519-4b2ef46db091" providerId="ADAL" clId="{C4DFBEFF-7A64-40AD-8ED7-3633C50BB91C}" dt="2023-04-21T10:06:42.705" v="1849" actId="14100"/>
          <ac:spMkLst>
            <pc:docMk/>
            <pc:sldMk cId="1179426668" sldId="272"/>
            <ac:spMk id="13" creationId="{3849CAC1-6469-1010-6938-2027F3812C04}"/>
          </ac:spMkLst>
        </pc:spChg>
        <pc:spChg chg="add mod">
          <ac:chgData name="Jolanta Katinienė" userId="255b6e58-52b0-43eb-b519-4b2ef46db091" providerId="ADAL" clId="{C4DFBEFF-7A64-40AD-8ED7-3633C50BB91C}" dt="2023-04-21T10:06:51.794" v="1850" actId="1076"/>
          <ac:spMkLst>
            <pc:docMk/>
            <pc:sldMk cId="1179426668" sldId="272"/>
            <ac:spMk id="14" creationId="{C76D11E9-1B42-A662-79E1-AC853251C8BF}"/>
          </ac:spMkLst>
        </pc:spChg>
        <pc:graphicFrameChg chg="add del mod">
          <ac:chgData name="Jolanta Katinienė" userId="255b6e58-52b0-43eb-b519-4b2ef46db091" providerId="ADAL" clId="{C4DFBEFF-7A64-40AD-8ED7-3633C50BB91C}" dt="2023-04-20T10:52:24.815" v="391" actId="21"/>
          <ac:graphicFrameMkLst>
            <pc:docMk/>
            <pc:sldMk cId="1179426668" sldId="272"/>
            <ac:graphicFrameMk id="4" creationId="{AE92731A-C6C7-4177-B711-A8FC3D025323}"/>
          </ac:graphicFrameMkLst>
        </pc:graphicFrameChg>
        <pc:graphicFrameChg chg="add del mod">
          <ac:chgData name="Jolanta Katinienė" userId="255b6e58-52b0-43eb-b519-4b2ef46db091" providerId="ADAL" clId="{C4DFBEFF-7A64-40AD-8ED7-3633C50BB91C}" dt="2023-04-20T11:18:28.474" v="421" actId="21"/>
          <ac:graphicFrameMkLst>
            <pc:docMk/>
            <pc:sldMk cId="1179426668" sldId="272"/>
            <ac:graphicFrameMk id="7" creationId="{AE92731A-C6C7-4177-B711-A8FC3D025323}"/>
          </ac:graphicFrameMkLst>
        </pc:graphicFrameChg>
        <pc:graphicFrameChg chg="add mod">
          <ac:chgData name="Jolanta Katinienė" userId="255b6e58-52b0-43eb-b519-4b2ef46db091" providerId="ADAL" clId="{C4DFBEFF-7A64-40AD-8ED7-3633C50BB91C}" dt="2023-04-21T10:05:53.244" v="1841" actId="2711"/>
          <ac:graphicFrameMkLst>
            <pc:docMk/>
            <pc:sldMk cId="1179426668" sldId="272"/>
            <ac:graphicFrameMk id="10" creationId="{AE92731A-C6C7-4177-B711-A8FC3D025323}"/>
          </ac:graphicFrameMkLst>
        </pc:graphicFrameChg>
        <pc:graphicFrameChg chg="add mod">
          <ac:chgData name="Jolanta Katinienė" userId="255b6e58-52b0-43eb-b519-4b2ef46db091" providerId="ADAL" clId="{C4DFBEFF-7A64-40AD-8ED7-3633C50BB91C}" dt="2023-04-21T10:05:56.856" v="1842" actId="2711"/>
          <ac:graphicFrameMkLst>
            <pc:docMk/>
            <pc:sldMk cId="1179426668" sldId="272"/>
            <ac:graphicFrameMk id="11" creationId="{E8F9E876-61D5-4547-8D7B-3A23B5486297}"/>
          </ac:graphicFrameMkLst>
        </pc:graphicFrameChg>
      </pc:sldChg>
      <pc:sldChg chg="addSp delSp modSp new mod">
        <pc:chgData name="Jolanta Katinienė" userId="255b6e58-52b0-43eb-b519-4b2ef46db091" providerId="ADAL" clId="{C4DFBEFF-7A64-40AD-8ED7-3633C50BB91C}" dt="2023-04-21T10:15:53.251" v="1899" actId="255"/>
        <pc:sldMkLst>
          <pc:docMk/>
          <pc:sldMk cId="3505080774" sldId="273"/>
        </pc:sldMkLst>
        <pc:spChg chg="mod">
          <ac:chgData name="Jolanta Katinienė" userId="255b6e58-52b0-43eb-b519-4b2ef46db091" providerId="ADAL" clId="{C4DFBEFF-7A64-40AD-8ED7-3633C50BB91C}" dt="2023-04-21T10:09:01.419" v="1864" actId="2711"/>
          <ac:spMkLst>
            <pc:docMk/>
            <pc:sldMk cId="3505080774" sldId="273"/>
            <ac:spMk id="2" creationId="{1A7BCCF7-8FC4-47D4-5D6D-450E353F76F0}"/>
          </ac:spMkLst>
        </pc:spChg>
        <pc:spChg chg="del">
          <ac:chgData name="Jolanta Katinienė" userId="255b6e58-52b0-43eb-b519-4b2ef46db091" providerId="ADAL" clId="{C4DFBEFF-7A64-40AD-8ED7-3633C50BB91C}" dt="2023-04-20T12:35:52.912" v="731"/>
          <ac:spMkLst>
            <pc:docMk/>
            <pc:sldMk cId="3505080774" sldId="273"/>
            <ac:spMk id="3" creationId="{504873B6-E2D9-ED05-60A3-1B739E0D84D4}"/>
          </ac:spMkLst>
        </pc:spChg>
        <pc:spChg chg="add mod">
          <ac:chgData name="Jolanta Katinienė" userId="255b6e58-52b0-43eb-b519-4b2ef46db091" providerId="ADAL" clId="{C4DFBEFF-7A64-40AD-8ED7-3633C50BB91C}" dt="2023-04-20T14:32:33.602" v="1490"/>
          <ac:spMkLst>
            <pc:docMk/>
            <pc:sldMk cId="3505080774" sldId="273"/>
            <ac:spMk id="6" creationId="{C9A3C0F0-174A-C408-5A3D-3CAA88DA5579}"/>
          </ac:spMkLst>
        </pc:spChg>
        <pc:spChg chg="add del mod">
          <ac:chgData name="Jolanta Katinienė" userId="255b6e58-52b0-43eb-b519-4b2ef46db091" providerId="ADAL" clId="{C4DFBEFF-7A64-40AD-8ED7-3633C50BB91C}" dt="2023-04-21T10:14:09.692" v="1884"/>
          <ac:spMkLst>
            <pc:docMk/>
            <pc:sldMk cId="3505080774" sldId="273"/>
            <ac:spMk id="7" creationId="{4FB2F39C-3F53-48AF-34BD-24A912C02B1D}"/>
          </ac:spMkLst>
        </pc:spChg>
        <pc:graphicFrameChg chg="add del mod">
          <ac:chgData name="Jolanta Katinienė" userId="255b6e58-52b0-43eb-b519-4b2ef46db091" providerId="ADAL" clId="{C4DFBEFF-7A64-40AD-8ED7-3633C50BB91C}" dt="2023-04-20T14:22:09.794" v="1416" actId="21"/>
          <ac:graphicFrameMkLst>
            <pc:docMk/>
            <pc:sldMk cId="3505080774" sldId="273"/>
            <ac:graphicFrameMk id="7" creationId="{4F2CEDC4-F61B-45E1-9356-3ED987621872}"/>
          </ac:graphicFrameMkLst>
        </pc:graphicFrameChg>
        <pc:graphicFrameChg chg="add mod">
          <ac:chgData name="Jolanta Katinienė" userId="255b6e58-52b0-43eb-b519-4b2ef46db091" providerId="ADAL" clId="{C4DFBEFF-7A64-40AD-8ED7-3633C50BB91C}" dt="2023-04-21T10:15:53.251" v="1899" actId="255"/>
          <ac:graphicFrameMkLst>
            <pc:docMk/>
            <pc:sldMk cId="3505080774" sldId="273"/>
            <ac:graphicFrameMk id="8" creationId="{4F2CEDC4-F61B-45E1-9356-3ED987621872}"/>
          </ac:graphicFrameMkLst>
        </pc:graphicFrameChg>
        <pc:graphicFrameChg chg="add mod">
          <ac:chgData name="Jolanta Katinienė" userId="255b6e58-52b0-43eb-b519-4b2ef46db091" providerId="ADAL" clId="{C4DFBEFF-7A64-40AD-8ED7-3633C50BB91C}" dt="2023-04-21T10:15:46.726" v="1898" actId="255"/>
          <ac:graphicFrameMkLst>
            <pc:docMk/>
            <pc:sldMk cId="3505080774" sldId="273"/>
            <ac:graphicFrameMk id="9" creationId="{82D5E92A-EFDE-4AEE-9287-51C3ABC5C3B0}"/>
          </ac:graphicFrameMkLst>
        </pc:graphicFrameChg>
        <pc:graphicFrameChg chg="add mod">
          <ac:chgData name="Jolanta Katinienė" userId="255b6e58-52b0-43eb-b519-4b2ef46db091" providerId="ADAL" clId="{C4DFBEFF-7A64-40AD-8ED7-3633C50BB91C}" dt="2023-04-21T10:15:31.789" v="1896" actId="2711"/>
          <ac:graphicFrameMkLst>
            <pc:docMk/>
            <pc:sldMk cId="3505080774" sldId="273"/>
            <ac:graphicFrameMk id="10" creationId="{E8D5C678-DD6F-446E-9F75-3597C6C95BFC}"/>
          </ac:graphicFrameMkLst>
        </pc:graphicFrameChg>
        <pc:graphicFrameChg chg="add mod">
          <ac:chgData name="Jolanta Katinienė" userId="255b6e58-52b0-43eb-b519-4b2ef46db091" providerId="ADAL" clId="{C4DFBEFF-7A64-40AD-8ED7-3633C50BB91C}" dt="2023-04-21T10:15:37.868" v="1897" actId="255"/>
          <ac:graphicFrameMkLst>
            <pc:docMk/>
            <pc:sldMk cId="3505080774" sldId="273"/>
            <ac:graphicFrameMk id="11" creationId="{09BF0DC3-BFBB-4AB2-A7CF-2942CCECE84B}"/>
          </ac:graphicFrameMkLst>
        </pc:graphicFrameChg>
        <pc:picChg chg="add del mod">
          <ac:chgData name="Jolanta Katinienė" userId="255b6e58-52b0-43eb-b519-4b2ef46db091" providerId="ADAL" clId="{C4DFBEFF-7A64-40AD-8ED7-3633C50BB91C}" dt="2023-04-21T10:13:56.279" v="1882" actId="21"/>
          <ac:picMkLst>
            <pc:docMk/>
            <pc:sldMk cId="3505080774" sldId="273"/>
            <ac:picMk id="4" creationId="{7F4C0CF8-980E-D532-DE2A-23C1D776C1CC}"/>
          </ac:picMkLst>
        </pc:picChg>
        <pc:picChg chg="add del mod">
          <ac:chgData name="Jolanta Katinienė" userId="255b6e58-52b0-43eb-b519-4b2ef46db091" providerId="ADAL" clId="{C4DFBEFF-7A64-40AD-8ED7-3633C50BB91C}" dt="2023-04-21T10:14:44.675" v="1888" actId="21"/>
          <ac:picMkLst>
            <pc:docMk/>
            <pc:sldMk cId="3505080774" sldId="273"/>
            <ac:picMk id="5" creationId="{71CE7739-BBF9-D4E8-59CC-58F6119E9AC0}"/>
          </ac:picMkLst>
        </pc:picChg>
      </pc:sldChg>
    </pc:docChg>
  </pc:docChgLst>
  <pc:docChgLst>
    <pc:chgData name="Jolanta Katinienė" userId="255b6e58-52b0-43eb-b519-4b2ef46db091" providerId="ADAL" clId="{86864C86-C070-489D-861B-237D27B0F545}"/>
    <pc:docChg chg="undo custSel addSld delSld modSld">
      <pc:chgData name="Jolanta Katinienė" userId="255b6e58-52b0-43eb-b519-4b2ef46db091" providerId="ADAL" clId="{86864C86-C070-489D-861B-237D27B0F545}" dt="2024-01-15T14:14:11.014" v="997" actId="113"/>
      <pc:docMkLst>
        <pc:docMk/>
      </pc:docMkLst>
      <pc:sldChg chg="modSp mod">
        <pc:chgData name="Jolanta Katinienė" userId="255b6e58-52b0-43eb-b519-4b2ef46db091" providerId="ADAL" clId="{86864C86-C070-489D-861B-237D27B0F545}" dt="2024-01-15T14:09:13.328" v="973" actId="6549"/>
        <pc:sldMkLst>
          <pc:docMk/>
          <pc:sldMk cId="4038229539" sldId="257"/>
        </pc:sldMkLst>
        <pc:spChg chg="mod">
          <ac:chgData name="Jolanta Katinienė" userId="255b6e58-52b0-43eb-b519-4b2ef46db091" providerId="ADAL" clId="{86864C86-C070-489D-861B-237D27B0F545}" dt="2024-01-15T14:09:13.328" v="973" actId="6549"/>
          <ac:spMkLst>
            <pc:docMk/>
            <pc:sldMk cId="4038229539" sldId="257"/>
            <ac:spMk id="3" creationId="{22881767-583B-2178-2BA0-0C8A4F5F1870}"/>
          </ac:spMkLst>
        </pc:spChg>
      </pc:sldChg>
      <pc:sldChg chg="modSp mod">
        <pc:chgData name="Jolanta Katinienė" userId="255b6e58-52b0-43eb-b519-4b2ef46db091" providerId="ADAL" clId="{86864C86-C070-489D-861B-237D27B0F545}" dt="2024-01-15T14:07:26.685" v="963"/>
        <pc:sldMkLst>
          <pc:docMk/>
          <pc:sldMk cId="1064781405" sldId="259"/>
        </pc:sldMkLst>
        <pc:spChg chg="mod">
          <ac:chgData name="Jolanta Katinienė" userId="255b6e58-52b0-43eb-b519-4b2ef46db091" providerId="ADAL" clId="{86864C86-C070-489D-861B-237D27B0F545}" dt="2024-01-15T14:07:26.685" v="963"/>
          <ac:spMkLst>
            <pc:docMk/>
            <pc:sldMk cId="1064781405" sldId="259"/>
            <ac:spMk id="3" creationId="{5E5F3575-811F-50DE-F1B4-27FEBE4C8255}"/>
          </ac:spMkLst>
        </pc:spChg>
      </pc:sldChg>
      <pc:sldChg chg="addSp delSp modSp mod">
        <pc:chgData name="Jolanta Katinienė" userId="255b6e58-52b0-43eb-b519-4b2ef46db091" providerId="ADAL" clId="{86864C86-C070-489D-861B-237D27B0F545}" dt="2024-01-15T14:11:53.115" v="991" actId="20577"/>
        <pc:sldMkLst>
          <pc:docMk/>
          <pc:sldMk cId="3879166132" sldId="260"/>
        </pc:sldMkLst>
        <pc:spChg chg="mod">
          <ac:chgData name="Jolanta Katinienė" userId="255b6e58-52b0-43eb-b519-4b2ef46db091" providerId="ADAL" clId="{86864C86-C070-489D-861B-237D27B0F545}" dt="2024-01-15T14:11:22.961" v="979" actId="113"/>
          <ac:spMkLst>
            <pc:docMk/>
            <pc:sldMk cId="3879166132" sldId="260"/>
            <ac:spMk id="2" creationId="{C5612F7E-E971-440C-2377-1BE6DFA29869}"/>
          </ac:spMkLst>
        </pc:spChg>
        <pc:spChg chg="mod">
          <ac:chgData name="Jolanta Katinienė" userId="255b6e58-52b0-43eb-b519-4b2ef46db091" providerId="ADAL" clId="{86864C86-C070-489D-861B-237D27B0F545}" dt="2024-01-15T08:36:45.031" v="73" actId="14100"/>
          <ac:spMkLst>
            <pc:docMk/>
            <pc:sldMk cId="3879166132" sldId="260"/>
            <ac:spMk id="3" creationId="{FC17217C-0D7D-BD72-83FE-6A6251814CD8}"/>
          </ac:spMkLst>
        </pc:spChg>
        <pc:spChg chg="del mod">
          <ac:chgData name="Jolanta Katinienė" userId="255b6e58-52b0-43eb-b519-4b2ef46db091" providerId="ADAL" clId="{86864C86-C070-489D-861B-237D27B0F545}" dt="2024-01-15T11:30:45.296" v="692" actId="21"/>
          <ac:spMkLst>
            <pc:docMk/>
            <pc:sldMk cId="3879166132" sldId="260"/>
            <ac:spMk id="8" creationId="{D8CF056B-5776-193F-69DE-F1DEAE5ECD52}"/>
          </ac:spMkLst>
        </pc:spChg>
        <pc:spChg chg="add mod">
          <ac:chgData name="Jolanta Katinienė" userId="255b6e58-52b0-43eb-b519-4b2ef46db091" providerId="ADAL" clId="{86864C86-C070-489D-861B-237D27B0F545}" dt="2024-01-15T14:11:07.323" v="977" actId="1076"/>
          <ac:spMkLst>
            <pc:docMk/>
            <pc:sldMk cId="3879166132" sldId="260"/>
            <ac:spMk id="9" creationId="{36BC3499-5F3D-84B2-C75D-E8071913FF2D}"/>
          </ac:spMkLst>
        </pc:spChg>
        <pc:spChg chg="mod">
          <ac:chgData name="Jolanta Katinienė" userId="255b6e58-52b0-43eb-b519-4b2ef46db091" providerId="ADAL" clId="{86864C86-C070-489D-861B-237D27B0F545}" dt="2024-01-15T14:10:57.063" v="976" actId="1076"/>
          <ac:spMkLst>
            <pc:docMk/>
            <pc:sldMk cId="3879166132" sldId="260"/>
            <ac:spMk id="25" creationId="{65F6060B-7F1C-92CA-49E5-F9C857B8A6E8}"/>
          </ac:spMkLst>
        </pc:spChg>
        <pc:graphicFrameChg chg="add del mod">
          <ac:chgData name="Jolanta Katinienė" userId="255b6e58-52b0-43eb-b519-4b2ef46db091" providerId="ADAL" clId="{86864C86-C070-489D-861B-237D27B0F545}" dt="2024-01-15T11:29:38.241" v="684" actId="478"/>
          <ac:graphicFrameMkLst>
            <pc:docMk/>
            <pc:sldMk cId="3879166132" sldId="260"/>
            <ac:graphicFrameMk id="7" creationId="{34C08DE7-1123-1928-4184-5F5683170014}"/>
          </ac:graphicFrameMkLst>
        </pc:graphicFrameChg>
        <pc:graphicFrameChg chg="add mod">
          <ac:chgData name="Jolanta Katinienė" userId="255b6e58-52b0-43eb-b519-4b2ef46db091" providerId="ADAL" clId="{86864C86-C070-489D-861B-237D27B0F545}" dt="2024-01-15T11:36:37.946" v="754" actId="255"/>
          <ac:graphicFrameMkLst>
            <pc:docMk/>
            <pc:sldMk cId="3879166132" sldId="260"/>
            <ac:graphicFrameMk id="10" creationId="{856C2AD1-7D38-2C8B-E71A-220C5D84C646}"/>
          </ac:graphicFrameMkLst>
        </pc:graphicFrameChg>
        <pc:graphicFrameChg chg="del">
          <ac:chgData name="Jolanta Katinienė" userId="255b6e58-52b0-43eb-b519-4b2ef46db091" providerId="ADAL" clId="{86864C86-C070-489D-861B-237D27B0F545}" dt="2024-01-15T07:48:49.763" v="25" actId="478"/>
          <ac:graphicFrameMkLst>
            <pc:docMk/>
            <pc:sldMk cId="3879166132" sldId="260"/>
            <ac:graphicFrameMk id="11" creationId="{A6B84039-5B72-5114-E6F3-F1D320044F35}"/>
          </ac:graphicFrameMkLst>
        </pc:graphicFrameChg>
        <pc:graphicFrameChg chg="del">
          <ac:chgData name="Jolanta Katinienė" userId="255b6e58-52b0-43eb-b519-4b2ef46db091" providerId="ADAL" clId="{86864C86-C070-489D-861B-237D27B0F545}" dt="2024-01-15T08:35:37.569" v="60" actId="478"/>
          <ac:graphicFrameMkLst>
            <pc:docMk/>
            <pc:sldMk cId="3879166132" sldId="260"/>
            <ac:graphicFrameMk id="12" creationId="{34C08DE7-1123-1928-4184-5F5683170014}"/>
          </ac:graphicFrameMkLst>
        </pc:graphicFrameChg>
        <pc:graphicFrameChg chg="add mod">
          <ac:chgData name="Jolanta Katinienė" userId="255b6e58-52b0-43eb-b519-4b2ef46db091" providerId="ADAL" clId="{86864C86-C070-489D-861B-237D27B0F545}" dt="2024-01-15T14:11:53.115" v="991" actId="20577"/>
          <ac:graphicFrameMkLst>
            <pc:docMk/>
            <pc:sldMk cId="3879166132" sldId="260"/>
            <ac:graphicFrameMk id="13" creationId="{5ED28914-950F-CD21-128A-DD1F135B0B12}"/>
          </ac:graphicFrameMkLst>
        </pc:graphicFrameChg>
        <pc:picChg chg="add del mod">
          <ac:chgData name="Jolanta Katinienė" userId="255b6e58-52b0-43eb-b519-4b2ef46db091" providerId="ADAL" clId="{86864C86-C070-489D-861B-237D27B0F545}" dt="2024-01-15T11:32:05.771" v="701" actId="478"/>
          <ac:picMkLst>
            <pc:docMk/>
            <pc:sldMk cId="3879166132" sldId="260"/>
            <ac:picMk id="6" creationId="{4D103014-F6C6-6219-58FD-F324F2BC4B6A}"/>
          </ac:picMkLst>
        </pc:picChg>
      </pc:sldChg>
      <pc:sldChg chg="addSp delSp modSp mod">
        <pc:chgData name="Jolanta Katinienė" userId="255b6e58-52b0-43eb-b519-4b2ef46db091" providerId="ADAL" clId="{86864C86-C070-489D-861B-237D27B0F545}" dt="2024-01-15T14:13:14.172" v="995" actId="6549"/>
        <pc:sldMkLst>
          <pc:docMk/>
          <pc:sldMk cId="929131462" sldId="261"/>
        </pc:sldMkLst>
        <pc:spChg chg="mod">
          <ac:chgData name="Jolanta Katinienė" userId="255b6e58-52b0-43eb-b519-4b2ef46db091" providerId="ADAL" clId="{86864C86-C070-489D-861B-237D27B0F545}" dt="2024-01-15T14:13:14.172" v="995" actId="6549"/>
          <ac:spMkLst>
            <pc:docMk/>
            <pc:sldMk cId="929131462" sldId="261"/>
            <ac:spMk id="14" creationId="{89D0A809-8B1F-9F53-DA53-40BBD641384A}"/>
          </ac:spMkLst>
        </pc:spChg>
        <pc:graphicFrameChg chg="add del mod">
          <ac:chgData name="Jolanta Katinienė" userId="255b6e58-52b0-43eb-b519-4b2ef46db091" providerId="ADAL" clId="{86864C86-C070-489D-861B-237D27B0F545}" dt="2024-01-15T10:37:17.377" v="531" actId="478"/>
          <ac:graphicFrameMkLst>
            <pc:docMk/>
            <pc:sldMk cId="929131462" sldId="261"/>
            <ac:graphicFrameMk id="4" creationId="{3E513B62-79D3-CEB6-22A0-824873B7DF2C}"/>
          </ac:graphicFrameMkLst>
        </pc:graphicFrameChg>
        <pc:graphicFrameChg chg="add del mod">
          <ac:chgData name="Jolanta Katinienė" userId="255b6e58-52b0-43eb-b519-4b2ef46db091" providerId="ADAL" clId="{86864C86-C070-489D-861B-237D27B0F545}" dt="2024-01-15T10:36:50.952" v="528" actId="478"/>
          <ac:graphicFrameMkLst>
            <pc:docMk/>
            <pc:sldMk cId="929131462" sldId="261"/>
            <ac:graphicFrameMk id="5" creationId="{0A97B7B7-98FE-0028-F086-B1C4D6D2BF86}"/>
          </ac:graphicFrameMkLst>
        </pc:graphicFrameChg>
        <pc:graphicFrameChg chg="add del mod">
          <ac:chgData name="Jolanta Katinienė" userId="255b6e58-52b0-43eb-b519-4b2ef46db091" providerId="ADAL" clId="{86864C86-C070-489D-861B-237D27B0F545}" dt="2024-01-15T10:31:02.699" v="491" actId="478"/>
          <ac:graphicFrameMkLst>
            <pc:docMk/>
            <pc:sldMk cId="929131462" sldId="261"/>
            <ac:graphicFrameMk id="6" creationId="{CA9CDC7D-5C4A-A9C3-A5C1-7BCB289EF937}"/>
          </ac:graphicFrameMkLst>
        </pc:graphicFrameChg>
        <pc:graphicFrameChg chg="add del mod">
          <ac:chgData name="Jolanta Katinienė" userId="255b6e58-52b0-43eb-b519-4b2ef46db091" providerId="ADAL" clId="{86864C86-C070-489D-861B-237D27B0F545}" dt="2024-01-15T10:36:12.233" v="523" actId="478"/>
          <ac:graphicFrameMkLst>
            <pc:docMk/>
            <pc:sldMk cId="929131462" sldId="261"/>
            <ac:graphicFrameMk id="7" creationId="{CA9CDC7D-5C4A-A9C3-A5C1-7BCB289EF937}"/>
          </ac:graphicFrameMkLst>
        </pc:graphicFrameChg>
        <pc:graphicFrameChg chg="add del mod">
          <ac:chgData name="Jolanta Katinienė" userId="255b6e58-52b0-43eb-b519-4b2ef46db091" providerId="ADAL" clId="{86864C86-C070-489D-861B-237D27B0F545}" dt="2024-01-15T10:35:46.193" v="520" actId="478"/>
          <ac:graphicFrameMkLst>
            <pc:docMk/>
            <pc:sldMk cId="929131462" sldId="261"/>
            <ac:graphicFrameMk id="8" creationId="{020B713C-1752-14BF-6B10-2C5CE5506979}"/>
          </ac:graphicFrameMkLst>
        </pc:graphicFrameChg>
        <pc:graphicFrameChg chg="add mod">
          <ac:chgData name="Jolanta Katinienė" userId="255b6e58-52b0-43eb-b519-4b2ef46db091" providerId="ADAL" clId="{86864C86-C070-489D-861B-237D27B0F545}" dt="2024-01-15T10:35:53.006" v="522" actId="1076"/>
          <ac:graphicFrameMkLst>
            <pc:docMk/>
            <pc:sldMk cId="929131462" sldId="261"/>
            <ac:graphicFrameMk id="9" creationId="{020B713C-1752-14BF-6B10-2C5CE5506979}"/>
          </ac:graphicFrameMkLst>
        </pc:graphicFrameChg>
        <pc:graphicFrameChg chg="add mod">
          <ac:chgData name="Jolanta Katinienė" userId="255b6e58-52b0-43eb-b519-4b2ef46db091" providerId="ADAL" clId="{86864C86-C070-489D-861B-237D27B0F545}" dt="2024-01-15T10:36:21.112" v="526" actId="14100"/>
          <ac:graphicFrameMkLst>
            <pc:docMk/>
            <pc:sldMk cId="929131462" sldId="261"/>
            <ac:graphicFrameMk id="10" creationId="{CA9CDC7D-5C4A-A9C3-A5C1-7BCB289EF937}"/>
          </ac:graphicFrameMkLst>
        </pc:graphicFrameChg>
        <pc:graphicFrameChg chg="del">
          <ac:chgData name="Jolanta Katinienė" userId="255b6e58-52b0-43eb-b519-4b2ef46db091" providerId="ADAL" clId="{86864C86-C070-489D-861B-237D27B0F545}" dt="2024-01-15T10:26:13.461" v="441" actId="478"/>
          <ac:graphicFrameMkLst>
            <pc:docMk/>
            <pc:sldMk cId="929131462" sldId="261"/>
            <ac:graphicFrameMk id="11" creationId="{0A97B7B7-98FE-0028-F086-B1C4D6D2BF86}"/>
          </ac:graphicFrameMkLst>
        </pc:graphicFrameChg>
        <pc:graphicFrameChg chg="add del mod">
          <ac:chgData name="Jolanta Katinienė" userId="255b6e58-52b0-43eb-b519-4b2ef46db091" providerId="ADAL" clId="{86864C86-C070-489D-861B-237D27B0F545}" dt="2024-01-15T10:38:24.769" v="541" actId="478"/>
          <ac:graphicFrameMkLst>
            <pc:docMk/>
            <pc:sldMk cId="929131462" sldId="261"/>
            <ac:graphicFrameMk id="12" creationId="{0A97B7B7-98FE-0028-F086-B1C4D6D2BF86}"/>
          </ac:graphicFrameMkLst>
        </pc:graphicFrameChg>
        <pc:graphicFrameChg chg="add del mod">
          <ac:chgData name="Jolanta Katinienė" userId="255b6e58-52b0-43eb-b519-4b2ef46db091" providerId="ADAL" clId="{86864C86-C070-489D-861B-237D27B0F545}" dt="2024-01-15T10:37:53.673" v="536" actId="478"/>
          <ac:graphicFrameMkLst>
            <pc:docMk/>
            <pc:sldMk cId="929131462" sldId="261"/>
            <ac:graphicFrameMk id="13" creationId="{3E513B62-79D3-CEB6-22A0-824873B7DF2C}"/>
          </ac:graphicFrameMkLst>
        </pc:graphicFrameChg>
        <pc:graphicFrameChg chg="del">
          <ac:chgData name="Jolanta Katinienė" userId="255b6e58-52b0-43eb-b519-4b2ef46db091" providerId="ADAL" clId="{86864C86-C070-489D-861B-237D27B0F545}" dt="2024-01-15T10:29:45.364" v="486" actId="478"/>
          <ac:graphicFrameMkLst>
            <pc:docMk/>
            <pc:sldMk cId="929131462" sldId="261"/>
            <ac:graphicFrameMk id="15" creationId="{CA9CDC7D-5C4A-A9C3-A5C1-7BCB289EF937}"/>
          </ac:graphicFrameMkLst>
        </pc:graphicFrameChg>
        <pc:graphicFrameChg chg="del">
          <ac:chgData name="Jolanta Katinienė" userId="255b6e58-52b0-43eb-b519-4b2ef46db091" providerId="ADAL" clId="{86864C86-C070-489D-861B-237D27B0F545}" dt="2024-01-15T10:33:27.219" v="495" actId="478"/>
          <ac:graphicFrameMkLst>
            <pc:docMk/>
            <pc:sldMk cId="929131462" sldId="261"/>
            <ac:graphicFrameMk id="16" creationId="{020B713C-1752-14BF-6B10-2C5CE5506979}"/>
          </ac:graphicFrameMkLst>
        </pc:graphicFrameChg>
        <pc:graphicFrameChg chg="del">
          <ac:chgData name="Jolanta Katinienė" userId="255b6e58-52b0-43eb-b519-4b2ef46db091" providerId="ADAL" clId="{86864C86-C070-489D-861B-237D27B0F545}" dt="2024-01-15T10:25:43.022" v="437" actId="478"/>
          <ac:graphicFrameMkLst>
            <pc:docMk/>
            <pc:sldMk cId="929131462" sldId="261"/>
            <ac:graphicFrameMk id="17" creationId="{3E513B62-79D3-CEB6-22A0-824873B7DF2C}"/>
          </ac:graphicFrameMkLst>
        </pc:graphicFrameChg>
        <pc:graphicFrameChg chg="add mod">
          <ac:chgData name="Jolanta Katinienė" userId="255b6e58-52b0-43eb-b519-4b2ef46db091" providerId="ADAL" clId="{86864C86-C070-489D-861B-237D27B0F545}" dt="2024-01-15T10:44:22.544" v="562" actId="113"/>
          <ac:graphicFrameMkLst>
            <pc:docMk/>
            <pc:sldMk cId="929131462" sldId="261"/>
            <ac:graphicFrameMk id="18" creationId="{3E513B62-79D3-CEB6-22A0-824873B7DF2C}"/>
          </ac:graphicFrameMkLst>
        </pc:graphicFrameChg>
        <pc:graphicFrameChg chg="add mod">
          <ac:chgData name="Jolanta Katinienė" userId="255b6e58-52b0-43eb-b519-4b2ef46db091" providerId="ADAL" clId="{86864C86-C070-489D-861B-237D27B0F545}" dt="2024-01-15T10:44:18.064" v="560" actId="113"/>
          <ac:graphicFrameMkLst>
            <pc:docMk/>
            <pc:sldMk cId="929131462" sldId="261"/>
            <ac:graphicFrameMk id="19" creationId="{0A97B7B7-98FE-0028-F086-B1C4D6D2BF86}"/>
          </ac:graphicFrameMkLst>
        </pc:graphicFrameChg>
      </pc:sldChg>
      <pc:sldChg chg="addSp delSp modSp mod setBg">
        <pc:chgData name="Jolanta Katinienė" userId="255b6e58-52b0-43eb-b519-4b2ef46db091" providerId="ADAL" clId="{86864C86-C070-489D-861B-237D27B0F545}" dt="2024-01-15T11:07:13.889" v="668" actId="1076"/>
        <pc:sldMkLst>
          <pc:docMk/>
          <pc:sldMk cId="1117938179" sldId="262"/>
        </pc:sldMkLst>
        <pc:spChg chg="mod">
          <ac:chgData name="Jolanta Katinienė" userId="255b6e58-52b0-43eb-b519-4b2ef46db091" providerId="ADAL" clId="{86864C86-C070-489D-861B-237D27B0F545}" dt="2024-01-15T11:06:58.675" v="666" actId="26606"/>
          <ac:spMkLst>
            <pc:docMk/>
            <pc:sldMk cId="1117938179" sldId="262"/>
            <ac:spMk id="2" creationId="{36F31CC0-BB08-9672-EAE7-515971F22E0B}"/>
          </ac:spMkLst>
        </pc:spChg>
        <pc:spChg chg="ord">
          <ac:chgData name="Jolanta Katinienė" userId="255b6e58-52b0-43eb-b519-4b2ef46db091" providerId="ADAL" clId="{86864C86-C070-489D-861B-237D27B0F545}" dt="2024-01-15T11:06:58.675" v="666" actId="26606"/>
          <ac:spMkLst>
            <pc:docMk/>
            <pc:sldMk cId="1117938179" sldId="262"/>
            <ac:spMk id="4" creationId="{11CDA4F1-31EF-1EF1-CECF-601B2979842F}"/>
          </ac:spMkLst>
        </pc:spChg>
        <pc:spChg chg="del mod">
          <ac:chgData name="Jolanta Katinienė" userId="255b6e58-52b0-43eb-b519-4b2ef46db091" providerId="ADAL" clId="{86864C86-C070-489D-861B-237D27B0F545}" dt="2024-01-15T11:07:06.424" v="667" actId="478"/>
          <ac:spMkLst>
            <pc:docMk/>
            <pc:sldMk cId="1117938179" sldId="262"/>
            <ac:spMk id="7" creationId="{029AEEE0-2FFB-E1FF-3A5B-5A7A7B4C0EE3}"/>
          </ac:spMkLst>
        </pc:spChg>
        <pc:spChg chg="add del">
          <ac:chgData name="Jolanta Katinienė" userId="255b6e58-52b0-43eb-b519-4b2ef46db091" providerId="ADAL" clId="{86864C86-C070-489D-861B-237D27B0F545}" dt="2024-01-15T11:06:58.663" v="665" actId="26606"/>
          <ac:spMkLst>
            <pc:docMk/>
            <pc:sldMk cId="1117938179" sldId="262"/>
            <ac:spMk id="12" creationId="{2B97F24A-32CE-4C1C-A50D-3016B394DCFB}"/>
          </ac:spMkLst>
        </pc:spChg>
        <pc:spChg chg="add del">
          <ac:chgData name="Jolanta Katinienė" userId="255b6e58-52b0-43eb-b519-4b2ef46db091" providerId="ADAL" clId="{86864C86-C070-489D-861B-237D27B0F545}" dt="2024-01-15T11:06:58.663" v="665" actId="26606"/>
          <ac:spMkLst>
            <pc:docMk/>
            <pc:sldMk cId="1117938179" sldId="262"/>
            <ac:spMk id="14" creationId="{CD8B4F24-440B-49E9-B85D-733523DC064B}"/>
          </ac:spMkLst>
        </pc:spChg>
        <pc:spChg chg="add">
          <ac:chgData name="Jolanta Katinienė" userId="255b6e58-52b0-43eb-b519-4b2ef46db091" providerId="ADAL" clId="{86864C86-C070-489D-861B-237D27B0F545}" dt="2024-01-15T11:06:58.675" v="666" actId="26606"/>
          <ac:spMkLst>
            <pc:docMk/>
            <pc:sldMk cId="1117938179" sldId="262"/>
            <ac:spMk id="16" creationId="{1A95671B-3CC6-4792-9114-B74FAEA224E6}"/>
          </ac:spMkLst>
        </pc:spChg>
        <pc:graphicFrameChg chg="add mod">
          <ac:chgData name="Jolanta Katinienė" userId="255b6e58-52b0-43eb-b519-4b2ef46db091" providerId="ADAL" clId="{86864C86-C070-489D-861B-237D27B0F545}" dt="2024-01-15T11:07:13.889" v="668" actId="1076"/>
          <ac:graphicFrameMkLst>
            <pc:docMk/>
            <pc:sldMk cId="1117938179" sldId="262"/>
            <ac:graphicFrameMk id="5" creationId="{D3BD7BE9-872C-CEDD-57D2-954F58A149E1}"/>
          </ac:graphicFrameMkLst>
        </pc:graphicFrameChg>
        <pc:graphicFrameChg chg="del">
          <ac:chgData name="Jolanta Katinienė" userId="255b6e58-52b0-43eb-b519-4b2ef46db091" providerId="ADAL" clId="{86864C86-C070-489D-861B-237D27B0F545}" dt="2024-01-15T11:06:40.517" v="661" actId="478"/>
          <ac:graphicFrameMkLst>
            <pc:docMk/>
            <pc:sldMk cId="1117938179" sldId="262"/>
            <ac:graphicFrameMk id="8" creationId="{D3BD7BE9-872C-CEDD-57D2-954F58A149E1}"/>
          </ac:graphicFrameMkLst>
        </pc:graphicFrameChg>
        <pc:graphicFrameChg chg="del">
          <ac:chgData name="Jolanta Katinienė" userId="255b6e58-52b0-43eb-b519-4b2ef46db091" providerId="ADAL" clId="{86864C86-C070-489D-861B-237D27B0F545}" dt="2024-01-15T11:06:42.165" v="662" actId="478"/>
          <ac:graphicFrameMkLst>
            <pc:docMk/>
            <pc:sldMk cId="1117938179" sldId="262"/>
            <ac:graphicFrameMk id="9" creationId="{CC835467-8E38-5276-CF7D-8E972D4608AE}"/>
          </ac:graphicFrameMkLst>
        </pc:graphicFrameChg>
      </pc:sldChg>
      <pc:sldChg chg="addSp delSp modSp mod">
        <pc:chgData name="Jolanta Katinienė" userId="255b6e58-52b0-43eb-b519-4b2ef46db091" providerId="ADAL" clId="{86864C86-C070-489D-861B-237D27B0F545}" dt="2024-01-15T14:14:02.133" v="996" actId="113"/>
        <pc:sldMkLst>
          <pc:docMk/>
          <pc:sldMk cId="929091500" sldId="263"/>
        </pc:sldMkLst>
        <pc:graphicFrameChg chg="add mod">
          <ac:chgData name="Jolanta Katinienė" userId="255b6e58-52b0-43eb-b519-4b2ef46db091" providerId="ADAL" clId="{86864C86-C070-489D-861B-237D27B0F545}" dt="2024-01-15T14:14:02.133" v="996" actId="113"/>
          <ac:graphicFrameMkLst>
            <pc:docMk/>
            <pc:sldMk cId="929091500" sldId="263"/>
            <ac:graphicFrameMk id="3" creationId="{CEF65A1F-0239-315F-98B2-4B9A733A5751}"/>
          </ac:graphicFrameMkLst>
        </pc:graphicFrameChg>
        <pc:graphicFrameChg chg="del">
          <ac:chgData name="Jolanta Katinienė" userId="255b6e58-52b0-43eb-b519-4b2ef46db091" providerId="ADAL" clId="{86864C86-C070-489D-861B-237D27B0F545}" dt="2024-01-15T12:26:39.456" v="824" actId="478"/>
          <ac:graphicFrameMkLst>
            <pc:docMk/>
            <pc:sldMk cId="929091500" sldId="263"/>
            <ac:graphicFrameMk id="6" creationId="{CEF65A1F-0239-315F-98B2-4B9A733A5751}"/>
          </ac:graphicFrameMkLst>
        </pc:graphicFrameChg>
        <pc:picChg chg="mod">
          <ac:chgData name="Jolanta Katinienė" userId="255b6e58-52b0-43eb-b519-4b2ef46db091" providerId="ADAL" clId="{86864C86-C070-489D-861B-237D27B0F545}" dt="2024-01-15T12:26:46.635" v="826" actId="14100"/>
          <ac:picMkLst>
            <pc:docMk/>
            <pc:sldMk cId="929091500" sldId="263"/>
            <ac:picMk id="2" creationId="{7E38A958-724E-4751-5EF5-6517589F0D09}"/>
          </ac:picMkLst>
        </pc:picChg>
      </pc:sldChg>
      <pc:sldChg chg="addSp delSp modSp del mod">
        <pc:chgData name="Jolanta Katinienė" userId="255b6e58-52b0-43eb-b519-4b2ef46db091" providerId="ADAL" clId="{86864C86-C070-489D-861B-237D27B0F545}" dt="2024-01-15T11:42:29.364" v="816" actId="2696"/>
        <pc:sldMkLst>
          <pc:docMk/>
          <pc:sldMk cId="97501899" sldId="264"/>
        </pc:sldMkLst>
        <pc:spChg chg="add del mod">
          <ac:chgData name="Jolanta Katinienė" userId="255b6e58-52b0-43eb-b519-4b2ef46db091" providerId="ADAL" clId="{86864C86-C070-489D-861B-237D27B0F545}" dt="2024-01-15T11:26:05.461" v="673" actId="478"/>
          <ac:spMkLst>
            <pc:docMk/>
            <pc:sldMk cId="97501899" sldId="264"/>
            <ac:spMk id="7" creationId="{1CD6F987-7098-7D0F-B024-81293799FA60}"/>
          </ac:spMkLst>
        </pc:spChg>
        <pc:graphicFrameChg chg="del">
          <ac:chgData name="Jolanta Katinienė" userId="255b6e58-52b0-43eb-b519-4b2ef46db091" providerId="ADAL" clId="{86864C86-C070-489D-861B-237D27B0F545}" dt="2024-01-15T11:26:15.578" v="674" actId="478"/>
          <ac:graphicFrameMkLst>
            <pc:docMk/>
            <pc:sldMk cId="97501899" sldId="264"/>
            <ac:graphicFrameMk id="4" creationId="{8BE6C43B-1E45-635A-828B-2F5E01167E61}"/>
          </ac:graphicFrameMkLst>
        </pc:graphicFrameChg>
        <pc:graphicFrameChg chg="del">
          <ac:chgData name="Jolanta Katinienė" userId="255b6e58-52b0-43eb-b519-4b2ef46db091" providerId="ADAL" clId="{86864C86-C070-489D-861B-237D27B0F545}" dt="2024-01-15T11:25:37.212" v="670" actId="478"/>
          <ac:graphicFrameMkLst>
            <pc:docMk/>
            <pc:sldMk cId="97501899" sldId="264"/>
            <ac:graphicFrameMk id="5" creationId="{8BE6C43B-1E45-635A-828B-2F5E01167E61}"/>
          </ac:graphicFrameMkLst>
        </pc:graphicFrameChg>
        <pc:graphicFrameChg chg="del">
          <ac:chgData name="Jolanta Katinienė" userId="255b6e58-52b0-43eb-b519-4b2ef46db091" providerId="ADAL" clId="{86864C86-C070-489D-861B-237D27B0F545}" dt="2024-01-15T11:25:35.009" v="669" actId="478"/>
          <ac:graphicFrameMkLst>
            <pc:docMk/>
            <pc:sldMk cId="97501899" sldId="264"/>
            <ac:graphicFrameMk id="8" creationId="{22BCB958-7CC3-43EF-B10B-8CBDE8939589}"/>
          </ac:graphicFrameMkLst>
        </pc:graphicFrameChg>
        <pc:graphicFrameChg chg="add mod">
          <ac:chgData name="Jolanta Katinienė" userId="255b6e58-52b0-43eb-b519-4b2ef46db091" providerId="ADAL" clId="{86864C86-C070-489D-861B-237D27B0F545}" dt="2024-01-15T11:27:30.579" v="682" actId="14100"/>
          <ac:graphicFrameMkLst>
            <pc:docMk/>
            <pc:sldMk cId="97501899" sldId="264"/>
            <ac:graphicFrameMk id="9" creationId="{8BE6C43B-1E45-635A-828B-2F5E01167E61}"/>
          </ac:graphicFrameMkLst>
        </pc:graphicFrameChg>
      </pc:sldChg>
      <pc:sldChg chg="addSp delSp modSp mod">
        <pc:chgData name="Jolanta Katinienė" userId="255b6e58-52b0-43eb-b519-4b2ef46db091" providerId="ADAL" clId="{86864C86-C070-489D-861B-237D27B0F545}" dt="2024-01-15T14:14:11.014" v="997" actId="113"/>
        <pc:sldMkLst>
          <pc:docMk/>
          <pc:sldMk cId="50756547" sldId="265"/>
        </pc:sldMkLst>
        <pc:graphicFrameChg chg="add mod">
          <ac:chgData name="Jolanta Katinienė" userId="255b6e58-52b0-43eb-b519-4b2ef46db091" providerId="ADAL" clId="{86864C86-C070-489D-861B-237D27B0F545}" dt="2024-01-15T14:14:11.014" v="997" actId="113"/>
          <ac:graphicFrameMkLst>
            <pc:docMk/>
            <pc:sldMk cId="50756547" sldId="265"/>
            <ac:graphicFrameMk id="3" creationId="{8D5239E6-E9E1-AE2E-2325-82155F331978}"/>
          </ac:graphicFrameMkLst>
        </pc:graphicFrameChg>
        <pc:graphicFrameChg chg="del">
          <ac:chgData name="Jolanta Katinienė" userId="255b6e58-52b0-43eb-b519-4b2ef46db091" providerId="ADAL" clId="{86864C86-C070-489D-861B-237D27B0F545}" dt="2024-01-15T12:28:34.320" v="833" actId="478"/>
          <ac:graphicFrameMkLst>
            <pc:docMk/>
            <pc:sldMk cId="50756547" sldId="265"/>
            <ac:graphicFrameMk id="6" creationId="{8D5239E6-E9E1-AE2E-2325-82155F331978}"/>
          </ac:graphicFrameMkLst>
        </pc:graphicFrameChg>
      </pc:sldChg>
      <pc:sldChg chg="addSp delSp modSp mod">
        <pc:chgData name="Jolanta Katinienė" userId="255b6e58-52b0-43eb-b519-4b2ef46db091" providerId="ADAL" clId="{86864C86-C070-489D-861B-237D27B0F545}" dt="2024-01-15T13:08:22.829" v="870" actId="255"/>
        <pc:sldMkLst>
          <pc:docMk/>
          <pc:sldMk cId="3147730725" sldId="266"/>
        </pc:sldMkLst>
        <pc:graphicFrameChg chg="add mod">
          <ac:chgData name="Jolanta Katinienė" userId="255b6e58-52b0-43eb-b519-4b2ef46db091" providerId="ADAL" clId="{86864C86-C070-489D-861B-237D27B0F545}" dt="2024-01-15T13:08:22.829" v="870" actId="255"/>
          <ac:graphicFrameMkLst>
            <pc:docMk/>
            <pc:sldMk cId="3147730725" sldId="266"/>
            <ac:graphicFrameMk id="4" creationId="{84D27F24-495C-401E-A632-40C15B753678}"/>
          </ac:graphicFrameMkLst>
        </pc:graphicFrameChg>
        <pc:graphicFrameChg chg="add mod">
          <ac:chgData name="Jolanta Katinienė" userId="255b6e58-52b0-43eb-b519-4b2ef46db091" providerId="ADAL" clId="{86864C86-C070-489D-861B-237D27B0F545}" dt="2024-01-15T13:08:07.899" v="869" actId="14100"/>
          <ac:graphicFrameMkLst>
            <pc:docMk/>
            <pc:sldMk cId="3147730725" sldId="266"/>
            <ac:graphicFrameMk id="5" creationId="{D26E6265-01EF-3757-CC2C-9F1B80F03B87}"/>
          </ac:graphicFrameMkLst>
        </pc:graphicFrameChg>
        <pc:graphicFrameChg chg="del">
          <ac:chgData name="Jolanta Katinienė" userId="255b6e58-52b0-43eb-b519-4b2ef46db091" providerId="ADAL" clId="{86864C86-C070-489D-861B-237D27B0F545}" dt="2024-01-15T13:05:38.086" v="839" actId="478"/>
          <ac:graphicFrameMkLst>
            <pc:docMk/>
            <pc:sldMk cId="3147730725" sldId="266"/>
            <ac:graphicFrameMk id="6" creationId="{84D27F24-495C-401E-A632-40C15B753678}"/>
          </ac:graphicFrameMkLst>
        </pc:graphicFrameChg>
        <pc:graphicFrameChg chg="del">
          <ac:chgData name="Jolanta Katinienė" userId="255b6e58-52b0-43eb-b519-4b2ef46db091" providerId="ADAL" clId="{86864C86-C070-489D-861B-237D27B0F545}" dt="2024-01-15T13:07:19.100" v="856" actId="478"/>
          <ac:graphicFrameMkLst>
            <pc:docMk/>
            <pc:sldMk cId="3147730725" sldId="266"/>
            <ac:graphicFrameMk id="8" creationId="{D26E6265-01EF-3757-CC2C-9F1B80F03B87}"/>
          </ac:graphicFrameMkLst>
        </pc:graphicFrameChg>
      </pc:sldChg>
      <pc:sldChg chg="addSp delSp modSp mod">
        <pc:chgData name="Jolanta Katinienė" userId="255b6e58-52b0-43eb-b519-4b2ef46db091" providerId="ADAL" clId="{86864C86-C070-489D-861B-237D27B0F545}" dt="2024-01-15T13:31:20.279" v="917" actId="113"/>
        <pc:sldMkLst>
          <pc:docMk/>
          <pc:sldMk cId="2226714204" sldId="267"/>
        </pc:sldMkLst>
        <pc:graphicFrameChg chg="add del mod">
          <ac:chgData name="Jolanta Katinienė" userId="255b6e58-52b0-43eb-b519-4b2ef46db091" providerId="ADAL" clId="{86864C86-C070-489D-861B-237D27B0F545}" dt="2024-01-15T13:29:32.368" v="892" actId="478"/>
          <ac:graphicFrameMkLst>
            <pc:docMk/>
            <pc:sldMk cId="2226714204" sldId="267"/>
            <ac:graphicFrameMk id="3" creationId="{9F4FD23F-354A-CCB7-37FF-719791385E79}"/>
          </ac:graphicFrameMkLst>
        </pc:graphicFrameChg>
        <pc:graphicFrameChg chg="add del mod">
          <ac:chgData name="Jolanta Katinienė" userId="255b6e58-52b0-43eb-b519-4b2ef46db091" providerId="ADAL" clId="{86864C86-C070-489D-861B-237D27B0F545}" dt="2024-01-15T13:29:51.320" v="898" actId="478"/>
          <ac:graphicFrameMkLst>
            <pc:docMk/>
            <pc:sldMk cId="2226714204" sldId="267"/>
            <ac:graphicFrameMk id="4" creationId="{E0C53875-FE5C-E2C5-0333-B698D2FC17EF}"/>
          </ac:graphicFrameMkLst>
        </pc:graphicFrameChg>
        <pc:graphicFrameChg chg="add mod">
          <ac:chgData name="Jolanta Katinienė" userId="255b6e58-52b0-43eb-b519-4b2ef46db091" providerId="ADAL" clId="{86864C86-C070-489D-861B-237D27B0F545}" dt="2024-01-15T13:30:34.755" v="908" actId="1076"/>
          <ac:graphicFrameMkLst>
            <pc:docMk/>
            <pc:sldMk cId="2226714204" sldId="267"/>
            <ac:graphicFrameMk id="6" creationId="{9F4FD23F-354A-CCB7-37FF-719791385E79}"/>
          </ac:graphicFrameMkLst>
        </pc:graphicFrameChg>
        <pc:graphicFrameChg chg="add mod">
          <ac:chgData name="Jolanta Katinienė" userId="255b6e58-52b0-43eb-b519-4b2ef46db091" providerId="ADAL" clId="{86864C86-C070-489D-861B-237D27B0F545}" dt="2024-01-15T13:30:41.377" v="910" actId="14100"/>
          <ac:graphicFrameMkLst>
            <pc:docMk/>
            <pc:sldMk cId="2226714204" sldId="267"/>
            <ac:graphicFrameMk id="7" creationId="{E0C53875-FE5C-E2C5-0333-B698D2FC17EF}"/>
          </ac:graphicFrameMkLst>
        </pc:graphicFrameChg>
        <pc:graphicFrameChg chg="del">
          <ac:chgData name="Jolanta Katinienė" userId="255b6e58-52b0-43eb-b519-4b2ef46db091" providerId="ADAL" clId="{86864C86-C070-489D-861B-237D27B0F545}" dt="2024-01-15T13:28:27.495" v="886" actId="478"/>
          <ac:graphicFrameMkLst>
            <pc:docMk/>
            <pc:sldMk cId="2226714204" sldId="267"/>
            <ac:graphicFrameMk id="8" creationId="{9F4FD23F-354A-CCB7-37FF-719791385E79}"/>
          </ac:graphicFrameMkLst>
        </pc:graphicFrameChg>
        <pc:graphicFrameChg chg="add mod">
          <ac:chgData name="Jolanta Katinienė" userId="255b6e58-52b0-43eb-b519-4b2ef46db091" providerId="ADAL" clId="{86864C86-C070-489D-861B-237D27B0F545}" dt="2024-01-15T13:31:20.279" v="917" actId="113"/>
          <ac:graphicFrameMkLst>
            <pc:docMk/>
            <pc:sldMk cId="2226714204" sldId="267"/>
            <ac:graphicFrameMk id="9" creationId="{5F33D3B9-6685-52B7-5702-494E03AB91C2}"/>
          </ac:graphicFrameMkLst>
        </pc:graphicFrameChg>
        <pc:graphicFrameChg chg="del">
          <ac:chgData name="Jolanta Katinienė" userId="255b6e58-52b0-43eb-b519-4b2ef46db091" providerId="ADAL" clId="{86864C86-C070-489D-861B-237D27B0F545}" dt="2024-01-15T13:28:46.447" v="889" actId="478"/>
          <ac:graphicFrameMkLst>
            <pc:docMk/>
            <pc:sldMk cId="2226714204" sldId="267"/>
            <ac:graphicFrameMk id="10" creationId="{E0C53875-FE5C-E2C5-0333-B698D2FC17EF}"/>
          </ac:graphicFrameMkLst>
        </pc:graphicFrameChg>
        <pc:graphicFrameChg chg="del">
          <ac:chgData name="Jolanta Katinienė" userId="255b6e58-52b0-43eb-b519-4b2ef46db091" providerId="ADAL" clId="{86864C86-C070-489D-861B-237D27B0F545}" dt="2024-01-15T13:30:49.007" v="911" actId="478"/>
          <ac:graphicFrameMkLst>
            <pc:docMk/>
            <pc:sldMk cId="2226714204" sldId="267"/>
            <ac:graphicFrameMk id="12" creationId="{5F33D3B9-6685-52B7-5702-494E03AB91C2}"/>
          </ac:graphicFrameMkLst>
        </pc:graphicFrameChg>
      </pc:sldChg>
      <pc:sldChg chg="addSp delSp modSp mod">
        <pc:chgData name="Jolanta Katinienė" userId="255b6e58-52b0-43eb-b519-4b2ef46db091" providerId="ADAL" clId="{86864C86-C070-489D-861B-237D27B0F545}" dt="2024-01-15T13:18:39.254" v="885" actId="14100"/>
        <pc:sldMkLst>
          <pc:docMk/>
          <pc:sldMk cId="304255102" sldId="268"/>
        </pc:sldMkLst>
        <pc:graphicFrameChg chg="add mod">
          <ac:chgData name="Jolanta Katinienė" userId="255b6e58-52b0-43eb-b519-4b2ef46db091" providerId="ADAL" clId="{86864C86-C070-489D-861B-237D27B0F545}" dt="2024-01-15T13:18:39.254" v="885" actId="14100"/>
          <ac:graphicFrameMkLst>
            <pc:docMk/>
            <pc:sldMk cId="304255102" sldId="268"/>
            <ac:graphicFrameMk id="4" creationId="{D74820BB-3C7D-3EE6-A236-6D8B94F22282}"/>
          </ac:graphicFrameMkLst>
        </pc:graphicFrameChg>
        <pc:graphicFrameChg chg="add mod">
          <ac:chgData name="Jolanta Katinienė" userId="255b6e58-52b0-43eb-b519-4b2ef46db091" providerId="ADAL" clId="{86864C86-C070-489D-861B-237D27B0F545}" dt="2024-01-15T13:18:35.046" v="884" actId="14100"/>
          <ac:graphicFrameMkLst>
            <pc:docMk/>
            <pc:sldMk cId="304255102" sldId="268"/>
            <ac:graphicFrameMk id="5" creationId="{1A464134-EAAE-29F3-F3A2-2E67F5A0B5AF}"/>
          </ac:graphicFrameMkLst>
        </pc:graphicFrameChg>
        <pc:graphicFrameChg chg="del">
          <ac:chgData name="Jolanta Katinienė" userId="255b6e58-52b0-43eb-b519-4b2ef46db091" providerId="ADAL" clId="{86864C86-C070-489D-861B-237D27B0F545}" dt="2024-01-15T13:17:36.253" v="871" actId="478"/>
          <ac:graphicFrameMkLst>
            <pc:docMk/>
            <pc:sldMk cId="304255102" sldId="268"/>
            <ac:graphicFrameMk id="9" creationId="{D74820BB-3C7D-3EE6-A236-6D8B94F22282}"/>
          </ac:graphicFrameMkLst>
        </pc:graphicFrameChg>
        <pc:graphicFrameChg chg="del">
          <ac:chgData name="Jolanta Katinienė" userId="255b6e58-52b0-43eb-b519-4b2ef46db091" providerId="ADAL" clId="{86864C86-C070-489D-861B-237D27B0F545}" dt="2024-01-15T13:17:38.005" v="872" actId="478"/>
          <ac:graphicFrameMkLst>
            <pc:docMk/>
            <pc:sldMk cId="304255102" sldId="268"/>
            <ac:graphicFrameMk id="10" creationId="{1A464134-EAAE-29F3-F3A2-2E67F5A0B5AF}"/>
          </ac:graphicFrameMkLst>
        </pc:graphicFrameChg>
      </pc:sldChg>
      <pc:sldChg chg="addSp delSp modSp mod">
        <pc:chgData name="Jolanta Katinienė" userId="255b6e58-52b0-43eb-b519-4b2ef46db091" providerId="ADAL" clId="{86864C86-C070-489D-861B-237D27B0F545}" dt="2024-01-15T13:49:21.061" v="941" actId="113"/>
        <pc:sldMkLst>
          <pc:docMk/>
          <pc:sldMk cId="1647696204" sldId="269"/>
        </pc:sldMkLst>
        <pc:graphicFrameChg chg="add mod">
          <ac:chgData name="Jolanta Katinienė" userId="255b6e58-52b0-43eb-b519-4b2ef46db091" providerId="ADAL" clId="{86864C86-C070-489D-861B-237D27B0F545}" dt="2024-01-15T13:48:53.387" v="939" actId="113"/>
          <ac:graphicFrameMkLst>
            <pc:docMk/>
            <pc:sldMk cId="1647696204" sldId="269"/>
            <ac:graphicFrameMk id="4" creationId="{C02B7480-34B1-C207-7901-859976CC8318}"/>
          </ac:graphicFrameMkLst>
        </pc:graphicFrameChg>
        <pc:graphicFrameChg chg="add mod">
          <ac:chgData name="Jolanta Katinienė" userId="255b6e58-52b0-43eb-b519-4b2ef46db091" providerId="ADAL" clId="{86864C86-C070-489D-861B-237D27B0F545}" dt="2024-01-15T13:49:21.061" v="941" actId="113"/>
          <ac:graphicFrameMkLst>
            <pc:docMk/>
            <pc:sldMk cId="1647696204" sldId="269"/>
            <ac:graphicFrameMk id="5" creationId="{4AFE4E3C-4A37-4D20-EEAB-CE3582E8B858}"/>
          </ac:graphicFrameMkLst>
        </pc:graphicFrameChg>
        <pc:graphicFrameChg chg="del">
          <ac:chgData name="Jolanta Katinienė" userId="255b6e58-52b0-43eb-b519-4b2ef46db091" providerId="ADAL" clId="{86864C86-C070-489D-861B-237D27B0F545}" dt="2024-01-15T13:46:58.611" v="918" actId="478"/>
          <ac:graphicFrameMkLst>
            <pc:docMk/>
            <pc:sldMk cId="1647696204" sldId="269"/>
            <ac:graphicFrameMk id="8" creationId="{C02B7480-34B1-C207-7901-859976CC8318}"/>
          </ac:graphicFrameMkLst>
        </pc:graphicFrameChg>
        <pc:graphicFrameChg chg="del">
          <ac:chgData name="Jolanta Katinienė" userId="255b6e58-52b0-43eb-b519-4b2ef46db091" providerId="ADAL" clId="{86864C86-C070-489D-861B-237D27B0F545}" dt="2024-01-15T13:47:47.019" v="924" actId="478"/>
          <ac:graphicFrameMkLst>
            <pc:docMk/>
            <pc:sldMk cId="1647696204" sldId="269"/>
            <ac:graphicFrameMk id="10" creationId="{4AFE4E3C-4A37-4D20-EEAB-CE3582E8B858}"/>
          </ac:graphicFrameMkLst>
        </pc:graphicFrameChg>
      </pc:sldChg>
      <pc:sldChg chg="addSp delSp modSp mod">
        <pc:chgData name="Jolanta Katinienė" userId="255b6e58-52b0-43eb-b519-4b2ef46db091" providerId="ADAL" clId="{86864C86-C070-489D-861B-237D27B0F545}" dt="2024-01-15T14:05:35.407" v="962" actId="1076"/>
        <pc:sldMkLst>
          <pc:docMk/>
          <pc:sldMk cId="4241121166" sldId="270"/>
        </pc:sldMkLst>
        <pc:graphicFrameChg chg="add mod">
          <ac:chgData name="Jolanta Katinienė" userId="255b6e58-52b0-43eb-b519-4b2ef46db091" providerId="ADAL" clId="{86864C86-C070-489D-861B-237D27B0F545}" dt="2024-01-15T14:02:01.420" v="952" actId="14100"/>
          <ac:graphicFrameMkLst>
            <pc:docMk/>
            <pc:sldMk cId="4241121166" sldId="270"/>
            <ac:graphicFrameMk id="3" creationId="{7AEB885F-70B4-8D70-F175-6ACFFEAF8E3E}"/>
          </ac:graphicFrameMkLst>
        </pc:graphicFrameChg>
        <pc:graphicFrameChg chg="del">
          <ac:chgData name="Jolanta Katinienė" userId="255b6e58-52b0-43eb-b519-4b2ef46db091" providerId="ADAL" clId="{86864C86-C070-489D-861B-237D27B0F545}" dt="2024-01-15T14:02:14.643" v="953" actId="478"/>
          <ac:graphicFrameMkLst>
            <pc:docMk/>
            <pc:sldMk cId="4241121166" sldId="270"/>
            <ac:graphicFrameMk id="5" creationId="{925DB6EF-74BC-0C37-9B4B-18E697BAEBB5}"/>
          </ac:graphicFrameMkLst>
        </pc:graphicFrameChg>
        <pc:graphicFrameChg chg="add mod">
          <ac:chgData name="Jolanta Katinienė" userId="255b6e58-52b0-43eb-b519-4b2ef46db091" providerId="ADAL" clId="{86864C86-C070-489D-861B-237D27B0F545}" dt="2024-01-15T14:02:37.342" v="957"/>
          <ac:graphicFrameMkLst>
            <pc:docMk/>
            <pc:sldMk cId="4241121166" sldId="270"/>
            <ac:graphicFrameMk id="6" creationId="{925DB6EF-74BC-0C37-9B4B-18E697BAEBB5}"/>
          </ac:graphicFrameMkLst>
        </pc:graphicFrameChg>
        <pc:graphicFrameChg chg="del">
          <ac:chgData name="Jolanta Katinienė" userId="255b6e58-52b0-43eb-b519-4b2ef46db091" providerId="ADAL" clId="{86864C86-C070-489D-861B-237D27B0F545}" dt="2024-01-15T14:01:14.691" v="942" actId="478"/>
          <ac:graphicFrameMkLst>
            <pc:docMk/>
            <pc:sldMk cId="4241121166" sldId="270"/>
            <ac:graphicFrameMk id="9" creationId="{7AEB885F-70B4-8D70-F175-6ACFFEAF8E3E}"/>
          </ac:graphicFrameMkLst>
        </pc:graphicFrameChg>
        <pc:picChg chg="add mod">
          <ac:chgData name="Jolanta Katinienė" userId="255b6e58-52b0-43eb-b519-4b2ef46db091" providerId="ADAL" clId="{86864C86-C070-489D-861B-237D27B0F545}" dt="2024-01-15T14:05:35.407" v="962" actId="1076"/>
          <ac:picMkLst>
            <pc:docMk/>
            <pc:sldMk cId="4241121166" sldId="270"/>
            <ac:picMk id="8" creationId="{C64E323C-8CC4-C43C-2C48-C1687268037D}"/>
          </ac:picMkLst>
        </pc:picChg>
        <pc:picChg chg="del">
          <ac:chgData name="Jolanta Katinienė" userId="255b6e58-52b0-43eb-b519-4b2ef46db091" providerId="ADAL" clId="{86864C86-C070-489D-861B-237D27B0F545}" dt="2024-01-15T14:05:05.076" v="960" actId="478"/>
          <ac:picMkLst>
            <pc:docMk/>
            <pc:sldMk cId="4241121166" sldId="270"/>
            <ac:picMk id="11" creationId="{34083A9E-5A1A-00E2-F314-FC11F8693F6E}"/>
          </ac:picMkLst>
        </pc:picChg>
      </pc:sldChg>
      <pc:sldChg chg="modSp mod">
        <pc:chgData name="Jolanta Katinienė" userId="255b6e58-52b0-43eb-b519-4b2ef46db091" providerId="ADAL" clId="{86864C86-C070-489D-861B-237D27B0F545}" dt="2024-01-15T14:07:56.952" v="965" actId="27636"/>
        <pc:sldMkLst>
          <pc:docMk/>
          <pc:sldMk cId="910299840" sldId="271"/>
        </pc:sldMkLst>
        <pc:spChg chg="mod">
          <ac:chgData name="Jolanta Katinienė" userId="255b6e58-52b0-43eb-b519-4b2ef46db091" providerId="ADAL" clId="{86864C86-C070-489D-861B-237D27B0F545}" dt="2024-01-15T14:07:56.952" v="965" actId="27636"/>
          <ac:spMkLst>
            <pc:docMk/>
            <pc:sldMk cId="910299840" sldId="271"/>
            <ac:spMk id="3" creationId="{2E59CAF2-0105-AC2A-6138-7B7AA05FAF3E}"/>
          </ac:spMkLst>
        </pc:spChg>
      </pc:sldChg>
      <pc:sldChg chg="addSp delSp modSp mod">
        <pc:chgData name="Jolanta Katinienė" userId="255b6e58-52b0-43eb-b519-4b2ef46db091" providerId="ADAL" clId="{86864C86-C070-489D-861B-237D27B0F545}" dt="2024-01-15T11:43:26.604" v="819" actId="113"/>
        <pc:sldMkLst>
          <pc:docMk/>
          <pc:sldMk cId="1179426668" sldId="272"/>
        </pc:sldMkLst>
        <pc:spChg chg="mod">
          <ac:chgData name="Jolanta Katinienė" userId="255b6e58-52b0-43eb-b519-4b2ef46db091" providerId="ADAL" clId="{86864C86-C070-489D-861B-237D27B0F545}" dt="2024-01-15T08:49:21.914" v="180" actId="20577"/>
          <ac:spMkLst>
            <pc:docMk/>
            <pc:sldMk cId="1179426668" sldId="272"/>
            <ac:spMk id="12" creationId="{16EC1C45-03ED-E45E-1914-915B229B3FE4}"/>
          </ac:spMkLst>
        </pc:spChg>
        <pc:spChg chg="mod">
          <ac:chgData name="Jolanta Katinienė" userId="255b6e58-52b0-43eb-b519-4b2ef46db091" providerId="ADAL" clId="{86864C86-C070-489D-861B-237D27B0F545}" dt="2024-01-15T08:58:16.361" v="254" actId="6549"/>
          <ac:spMkLst>
            <pc:docMk/>
            <pc:sldMk cId="1179426668" sldId="272"/>
            <ac:spMk id="13" creationId="{3849CAC1-6469-1010-6938-2027F3812C04}"/>
          </ac:spMkLst>
        </pc:spChg>
        <pc:spChg chg="mod">
          <ac:chgData name="Jolanta Katinienė" userId="255b6e58-52b0-43eb-b519-4b2ef46db091" providerId="ADAL" clId="{86864C86-C070-489D-861B-237D27B0F545}" dt="2024-01-15T08:50:33.602" v="193" actId="6549"/>
          <ac:spMkLst>
            <pc:docMk/>
            <pc:sldMk cId="1179426668" sldId="272"/>
            <ac:spMk id="14" creationId="{C76D11E9-1B42-A662-79E1-AC853251C8BF}"/>
          </ac:spMkLst>
        </pc:spChg>
        <pc:graphicFrameChg chg="add mod">
          <ac:chgData name="Jolanta Katinienė" userId="255b6e58-52b0-43eb-b519-4b2ef46db091" providerId="ADAL" clId="{86864C86-C070-489D-861B-237D27B0F545}" dt="2024-01-15T11:43:24.259" v="818" actId="113"/>
          <ac:graphicFrameMkLst>
            <pc:docMk/>
            <pc:sldMk cId="1179426668" sldId="272"/>
            <ac:graphicFrameMk id="4" creationId="{DC000CF7-B477-E5F7-4721-2B321AF34D74}"/>
          </ac:graphicFrameMkLst>
        </pc:graphicFrameChg>
        <pc:graphicFrameChg chg="add del mod">
          <ac:chgData name="Jolanta Katinienė" userId="255b6e58-52b0-43eb-b519-4b2ef46db091" providerId="ADAL" clId="{86864C86-C070-489D-861B-237D27B0F545}" dt="2024-01-15T08:56:09.950" v="198" actId="478"/>
          <ac:graphicFrameMkLst>
            <pc:docMk/>
            <pc:sldMk cId="1179426668" sldId="272"/>
            <ac:graphicFrameMk id="5" creationId="{BC150CFF-1030-5938-C142-6AD7F1E25A1B}"/>
          </ac:graphicFrameMkLst>
        </pc:graphicFrameChg>
        <pc:graphicFrameChg chg="add mod">
          <ac:chgData name="Jolanta Katinienė" userId="255b6e58-52b0-43eb-b519-4b2ef46db091" providerId="ADAL" clId="{86864C86-C070-489D-861B-237D27B0F545}" dt="2024-01-15T11:43:26.604" v="819" actId="113"/>
          <ac:graphicFrameMkLst>
            <pc:docMk/>
            <pc:sldMk cId="1179426668" sldId="272"/>
            <ac:graphicFrameMk id="6" creationId="{BC150CFF-1030-5938-C142-6AD7F1E25A1B}"/>
          </ac:graphicFrameMkLst>
        </pc:graphicFrameChg>
        <pc:graphicFrameChg chg="del">
          <ac:chgData name="Jolanta Katinienė" userId="255b6e58-52b0-43eb-b519-4b2ef46db091" providerId="ADAL" clId="{86864C86-C070-489D-861B-237D27B0F545}" dt="2024-01-15T08:43:26.743" v="133" actId="478"/>
          <ac:graphicFrameMkLst>
            <pc:docMk/>
            <pc:sldMk cId="1179426668" sldId="272"/>
            <ac:graphicFrameMk id="10" creationId="{A2200C28-AC60-A624-679A-867DC226558E}"/>
          </ac:graphicFrameMkLst>
        </pc:graphicFrameChg>
        <pc:graphicFrameChg chg="del">
          <ac:chgData name="Jolanta Katinienė" userId="255b6e58-52b0-43eb-b519-4b2ef46db091" providerId="ADAL" clId="{86864C86-C070-489D-861B-237D27B0F545}" dt="2024-01-15T08:54:38.894" v="194" actId="478"/>
          <ac:graphicFrameMkLst>
            <pc:docMk/>
            <pc:sldMk cId="1179426668" sldId="272"/>
            <ac:graphicFrameMk id="16" creationId="{BC150CFF-1030-5938-C142-6AD7F1E25A1B}"/>
          </ac:graphicFrameMkLst>
        </pc:graphicFrameChg>
      </pc:sldChg>
      <pc:sldChg chg="addSp delSp modSp mod">
        <pc:chgData name="Jolanta Katinienė" userId="255b6e58-52b0-43eb-b519-4b2ef46db091" providerId="ADAL" clId="{86864C86-C070-489D-861B-237D27B0F545}" dt="2024-01-15T11:00:32.706" v="660" actId="6549"/>
        <pc:sldMkLst>
          <pc:docMk/>
          <pc:sldMk cId="3505080774" sldId="273"/>
        </pc:sldMkLst>
        <pc:spChg chg="mod">
          <ac:chgData name="Jolanta Katinienė" userId="255b6e58-52b0-43eb-b519-4b2ef46db091" providerId="ADAL" clId="{86864C86-C070-489D-861B-237D27B0F545}" dt="2024-01-15T11:00:32.706" v="660" actId="6549"/>
          <ac:spMkLst>
            <pc:docMk/>
            <pc:sldMk cId="3505080774" sldId="273"/>
            <ac:spMk id="6" creationId="{C9A3C0F0-174A-C408-5A3D-3CAA88DA5579}"/>
          </ac:spMkLst>
        </pc:spChg>
        <pc:graphicFrameChg chg="add mod">
          <ac:chgData name="Jolanta Katinienė" userId="255b6e58-52b0-43eb-b519-4b2ef46db091" providerId="ADAL" clId="{86864C86-C070-489D-861B-237D27B0F545}" dt="2024-01-15T10:44:59.680" v="563" actId="113"/>
          <ac:graphicFrameMkLst>
            <pc:docMk/>
            <pc:sldMk cId="3505080774" sldId="273"/>
            <ac:graphicFrameMk id="4" creationId="{5EA6F72A-0F0C-898E-0737-25EC78DCA875}"/>
          </ac:graphicFrameMkLst>
        </pc:graphicFrameChg>
        <pc:graphicFrameChg chg="add mod">
          <ac:chgData name="Jolanta Katinienė" userId="255b6e58-52b0-43eb-b519-4b2ef46db091" providerId="ADAL" clId="{86864C86-C070-489D-861B-237D27B0F545}" dt="2024-01-15T10:51:14.590" v="571" actId="14100"/>
          <ac:graphicFrameMkLst>
            <pc:docMk/>
            <pc:sldMk cId="3505080774" sldId="273"/>
            <ac:graphicFrameMk id="5" creationId="{6FBF6B5B-C5CD-DD03-1516-F0E66AFC119A}"/>
          </ac:graphicFrameMkLst>
        </pc:graphicFrameChg>
        <pc:graphicFrameChg chg="add del mod">
          <ac:chgData name="Jolanta Katinienė" userId="255b6e58-52b0-43eb-b519-4b2ef46db091" providerId="ADAL" clId="{86864C86-C070-489D-861B-237D27B0F545}" dt="2024-01-15T10:53:27.466" v="575" actId="478"/>
          <ac:graphicFrameMkLst>
            <pc:docMk/>
            <pc:sldMk cId="3505080774" sldId="273"/>
            <ac:graphicFrameMk id="7" creationId="{8E27A6D0-A1A1-2D6E-4686-8270A31C90BF}"/>
          </ac:graphicFrameMkLst>
        </pc:graphicFrameChg>
        <pc:graphicFrameChg chg="del">
          <ac:chgData name="Jolanta Katinienė" userId="255b6e58-52b0-43eb-b519-4b2ef46db091" providerId="ADAL" clId="{86864C86-C070-489D-861B-237D27B0F545}" dt="2024-01-15T10:43:23.925" v="551" actId="478"/>
          <ac:graphicFrameMkLst>
            <pc:docMk/>
            <pc:sldMk cId="3505080774" sldId="273"/>
            <ac:graphicFrameMk id="8" creationId="{5EA6F72A-0F0C-898E-0737-25EC78DCA875}"/>
          </ac:graphicFrameMkLst>
        </pc:graphicFrameChg>
        <pc:graphicFrameChg chg="add mod">
          <ac:chgData name="Jolanta Katinienė" userId="255b6e58-52b0-43eb-b519-4b2ef46db091" providerId="ADAL" clId="{86864C86-C070-489D-861B-237D27B0F545}" dt="2024-01-15T10:57:17.572" v="586" actId="14100"/>
          <ac:graphicFrameMkLst>
            <pc:docMk/>
            <pc:sldMk cId="3505080774" sldId="273"/>
            <ac:graphicFrameMk id="9" creationId="{8E27A6D0-A1A1-2D6E-4686-8270A31C90BF}"/>
          </ac:graphicFrameMkLst>
        </pc:graphicFrameChg>
        <pc:graphicFrameChg chg="del">
          <ac:chgData name="Jolanta Katinienė" userId="255b6e58-52b0-43eb-b519-4b2ef46db091" providerId="ADAL" clId="{86864C86-C070-489D-861B-237D27B0F545}" dt="2024-01-15T10:50:47.028" v="564" actId="478"/>
          <ac:graphicFrameMkLst>
            <pc:docMk/>
            <pc:sldMk cId="3505080774" sldId="273"/>
            <ac:graphicFrameMk id="10" creationId="{6FBF6B5B-C5CD-DD03-1516-F0E66AFC119A}"/>
          </ac:graphicFrameMkLst>
        </pc:graphicFrameChg>
        <pc:graphicFrameChg chg="add mod">
          <ac:chgData name="Jolanta Katinienė" userId="255b6e58-52b0-43eb-b519-4b2ef46db091" providerId="ADAL" clId="{86864C86-C070-489D-861B-237D27B0F545}" dt="2024-01-15T11:00:05.600" v="655" actId="1076"/>
          <ac:graphicFrameMkLst>
            <pc:docMk/>
            <pc:sldMk cId="3505080774" sldId="273"/>
            <ac:graphicFrameMk id="11" creationId="{79F8FB91-1C7F-5A20-C197-20667C878546}"/>
          </ac:graphicFrameMkLst>
        </pc:graphicFrameChg>
        <pc:graphicFrameChg chg="del">
          <ac:chgData name="Jolanta Katinienė" userId="255b6e58-52b0-43eb-b519-4b2ef46db091" providerId="ADAL" clId="{86864C86-C070-489D-861B-237D27B0F545}" dt="2024-01-15T10:56:43.801" v="579" actId="478"/>
          <ac:graphicFrameMkLst>
            <pc:docMk/>
            <pc:sldMk cId="3505080774" sldId="273"/>
            <ac:graphicFrameMk id="15" creationId="{79F8FB91-1C7F-5A20-C197-20667C878546}"/>
          </ac:graphicFrameMkLst>
        </pc:graphicFrameChg>
        <pc:graphicFrameChg chg="del">
          <ac:chgData name="Jolanta Katinienė" userId="255b6e58-52b0-43eb-b519-4b2ef46db091" providerId="ADAL" clId="{86864C86-C070-489D-861B-237D27B0F545}" dt="2024-01-15T10:53:20.395" v="572" actId="478"/>
          <ac:graphicFrameMkLst>
            <pc:docMk/>
            <pc:sldMk cId="3505080774" sldId="273"/>
            <ac:graphicFrameMk id="16" creationId="{8E27A6D0-A1A1-2D6E-4686-8270A31C90BF}"/>
          </ac:graphicFrameMkLst>
        </pc:graphicFrameChg>
      </pc:sldChg>
      <pc:sldChg chg="modSp mod">
        <pc:chgData name="Jolanta Katinienė" userId="255b6e58-52b0-43eb-b519-4b2ef46db091" providerId="ADAL" clId="{86864C86-C070-489D-861B-237D27B0F545}" dt="2024-01-15T07:41:25.899" v="24" actId="6549"/>
        <pc:sldMkLst>
          <pc:docMk/>
          <pc:sldMk cId="1028745417" sldId="274"/>
        </pc:sldMkLst>
        <pc:spChg chg="mod">
          <ac:chgData name="Jolanta Katinienė" userId="255b6e58-52b0-43eb-b519-4b2ef46db091" providerId="ADAL" clId="{86864C86-C070-489D-861B-237D27B0F545}" dt="2024-01-15T07:41:10.739" v="2" actId="6549"/>
          <ac:spMkLst>
            <pc:docMk/>
            <pc:sldMk cId="1028745417" sldId="274"/>
            <ac:spMk id="2" creationId="{9DE54DAB-02CA-3651-69CF-D1C45A793641}"/>
          </ac:spMkLst>
        </pc:spChg>
        <pc:spChg chg="mod">
          <ac:chgData name="Jolanta Katinienė" userId="255b6e58-52b0-43eb-b519-4b2ef46db091" providerId="ADAL" clId="{86864C86-C070-489D-861B-237D27B0F545}" dt="2024-01-15T07:41:25.899" v="24" actId="6549"/>
          <ac:spMkLst>
            <pc:docMk/>
            <pc:sldMk cId="1028745417" sldId="274"/>
            <ac:spMk id="3" creationId="{752E44F8-33A3-E5EA-6C57-F40DA003ABE5}"/>
          </ac:spMkLst>
        </pc:spChg>
      </pc:sldChg>
      <pc:sldChg chg="addSp delSp modSp del mod">
        <pc:chgData name="Jolanta Katinienė" userId="255b6e58-52b0-43eb-b519-4b2ef46db091" providerId="ADAL" clId="{86864C86-C070-489D-861B-237D27B0F545}" dt="2024-01-15T11:36:23.207" v="752" actId="2696"/>
        <pc:sldMkLst>
          <pc:docMk/>
          <pc:sldMk cId="3233054675" sldId="275"/>
        </pc:sldMkLst>
        <pc:spChg chg="del mod">
          <ac:chgData name="Jolanta Katinienė" userId="255b6e58-52b0-43eb-b519-4b2ef46db091" providerId="ADAL" clId="{86864C86-C070-489D-861B-237D27B0F545}" dt="2024-01-15T11:36:10.477" v="749" actId="478"/>
          <ac:spMkLst>
            <pc:docMk/>
            <pc:sldMk cId="3233054675" sldId="275"/>
            <ac:spMk id="2" creationId="{380EFBC7-748A-07AE-D5F4-F33C88A173E0}"/>
          </ac:spMkLst>
        </pc:spChg>
        <pc:spChg chg="add del mod">
          <ac:chgData name="Jolanta Katinienė" userId="255b6e58-52b0-43eb-b519-4b2ef46db091" providerId="ADAL" clId="{86864C86-C070-489D-861B-237D27B0F545}" dt="2024-01-15T09:01:05.760" v="261" actId="478"/>
          <ac:spMkLst>
            <pc:docMk/>
            <pc:sldMk cId="3233054675" sldId="275"/>
            <ac:spMk id="5" creationId="{74727F98-E0A5-94CB-7437-106A8A0FE646}"/>
          </ac:spMkLst>
        </pc:spChg>
        <pc:spChg chg="add del">
          <ac:chgData name="Jolanta Katinienė" userId="255b6e58-52b0-43eb-b519-4b2ef46db091" providerId="ADAL" clId="{86864C86-C070-489D-861B-237D27B0F545}" dt="2024-01-15T09:02:42.642" v="271" actId="11529"/>
          <ac:spMkLst>
            <pc:docMk/>
            <pc:sldMk cId="3233054675" sldId="275"/>
            <ac:spMk id="7" creationId="{9F941CCC-F3B2-D1F8-5491-59183A63A957}"/>
          </ac:spMkLst>
        </pc:spChg>
        <pc:spChg chg="add del mod">
          <ac:chgData name="Jolanta Katinienė" userId="255b6e58-52b0-43eb-b519-4b2ef46db091" providerId="ADAL" clId="{86864C86-C070-489D-861B-237D27B0F545}" dt="2024-01-15T09:10:25.097" v="413" actId="478"/>
          <ac:spMkLst>
            <pc:docMk/>
            <pc:sldMk cId="3233054675" sldId="275"/>
            <ac:spMk id="8" creationId="{6D9E60EF-430D-EE6D-117D-91470257A3D7}"/>
          </ac:spMkLst>
        </pc:spChg>
        <pc:spChg chg="add mod">
          <ac:chgData name="Jolanta Katinienė" userId="255b6e58-52b0-43eb-b519-4b2ef46db091" providerId="ADAL" clId="{86864C86-C070-489D-861B-237D27B0F545}" dt="2024-01-15T11:36:10.477" v="749" actId="478"/>
          <ac:spMkLst>
            <pc:docMk/>
            <pc:sldMk cId="3233054675" sldId="275"/>
            <ac:spMk id="10" creationId="{18AE3375-84D0-C727-7A43-66FE4EA1E8FD}"/>
          </ac:spMkLst>
        </pc:spChg>
        <pc:graphicFrameChg chg="add del mod">
          <ac:chgData name="Jolanta Katinienė" userId="255b6e58-52b0-43eb-b519-4b2ef46db091" providerId="ADAL" clId="{86864C86-C070-489D-861B-237D27B0F545}" dt="2024-01-15T11:36:12.726" v="750" actId="478"/>
          <ac:graphicFrameMkLst>
            <pc:docMk/>
            <pc:sldMk cId="3233054675" sldId="275"/>
            <ac:graphicFrameMk id="6" creationId="{F516A649-C3DF-1CEE-C198-282DCAD6E961}"/>
          </ac:graphicFrameMkLst>
        </pc:graphicFrameChg>
        <pc:graphicFrameChg chg="del">
          <ac:chgData name="Jolanta Katinienė" userId="255b6e58-52b0-43eb-b519-4b2ef46db091" providerId="ADAL" clId="{86864C86-C070-489D-861B-237D27B0F545}" dt="2024-01-15T09:00:33.286" v="255" actId="478"/>
          <ac:graphicFrameMkLst>
            <pc:docMk/>
            <pc:sldMk cId="3233054675" sldId="275"/>
            <ac:graphicFrameMk id="60" creationId="{F516A649-C3DF-1CEE-C198-282DCAD6E961}"/>
          </ac:graphicFrameMkLst>
        </pc:graphicFrameChg>
        <pc:picChg chg="del">
          <ac:chgData name="Jolanta Katinienė" userId="255b6e58-52b0-43eb-b519-4b2ef46db091" providerId="ADAL" clId="{86864C86-C070-489D-861B-237D27B0F545}" dt="2024-01-15T11:36:13.932" v="751" actId="478"/>
          <ac:picMkLst>
            <pc:docMk/>
            <pc:sldMk cId="3233054675" sldId="275"/>
            <ac:picMk id="4" creationId="{526F2B7A-4290-FC9A-6FA1-6947971E2B2A}"/>
          </ac:picMkLst>
        </pc:picChg>
      </pc:sldChg>
      <pc:sldChg chg="addSp delSp modSp del mod">
        <pc:chgData name="Jolanta Katinienė" userId="255b6e58-52b0-43eb-b519-4b2ef46db091" providerId="ADAL" clId="{86864C86-C070-489D-861B-237D27B0F545}" dt="2024-01-15T11:38:58.560" v="782" actId="2696"/>
        <pc:sldMkLst>
          <pc:docMk/>
          <pc:sldMk cId="2517041486" sldId="276"/>
        </pc:sldMkLst>
        <pc:spChg chg="del">
          <ac:chgData name="Jolanta Katinienė" userId="255b6e58-52b0-43eb-b519-4b2ef46db091" providerId="ADAL" clId="{86864C86-C070-489D-861B-237D27B0F545}" dt="2024-01-15T11:38:53.541" v="781" actId="478"/>
          <ac:spMkLst>
            <pc:docMk/>
            <pc:sldMk cId="2517041486" sldId="276"/>
            <ac:spMk id="2" creationId="{4CA53E66-BF81-DE21-92FF-AE40DB10B633}"/>
          </ac:spMkLst>
        </pc:spChg>
        <pc:spChg chg="add del mod">
          <ac:chgData name="Jolanta Katinienė" userId="255b6e58-52b0-43eb-b519-4b2ef46db091" providerId="ADAL" clId="{86864C86-C070-489D-861B-237D27B0F545}" dt="2024-01-15T10:13:53.838" v="426" actId="478"/>
          <ac:spMkLst>
            <pc:docMk/>
            <pc:sldMk cId="2517041486" sldId="276"/>
            <ac:spMk id="5" creationId="{D61CD6E9-5BEB-3A19-5502-3FE8F45F2161}"/>
          </ac:spMkLst>
        </pc:spChg>
        <pc:spChg chg="add mod">
          <ac:chgData name="Jolanta Katinienė" userId="255b6e58-52b0-43eb-b519-4b2ef46db091" providerId="ADAL" clId="{86864C86-C070-489D-861B-237D27B0F545}" dt="2024-01-15T11:38:53.541" v="781" actId="478"/>
          <ac:spMkLst>
            <pc:docMk/>
            <pc:sldMk cId="2517041486" sldId="276"/>
            <ac:spMk id="9" creationId="{06A239C8-BC93-194A-6DD3-752FA8C7B202}"/>
          </ac:spMkLst>
        </pc:spChg>
        <pc:graphicFrameChg chg="add del mod">
          <ac:chgData name="Jolanta Katinienė" userId="255b6e58-52b0-43eb-b519-4b2ef46db091" providerId="ADAL" clId="{86864C86-C070-489D-861B-237D27B0F545}" dt="2024-01-15T11:38:31.402" v="776" actId="21"/>
          <ac:graphicFrameMkLst>
            <pc:docMk/>
            <pc:sldMk cId="2517041486" sldId="276"/>
            <ac:graphicFrameMk id="6" creationId="{53BEAAAD-88FC-36E6-4805-413A26FF8D4E}"/>
          </ac:graphicFrameMkLst>
        </pc:graphicFrameChg>
        <pc:graphicFrameChg chg="add del mod">
          <ac:chgData name="Jolanta Katinienė" userId="255b6e58-52b0-43eb-b519-4b2ef46db091" providerId="ADAL" clId="{86864C86-C070-489D-861B-237D27B0F545}" dt="2024-01-15T11:38:39.877" v="778" actId="21"/>
          <ac:graphicFrameMkLst>
            <pc:docMk/>
            <pc:sldMk cId="2517041486" sldId="276"/>
            <ac:graphicFrameMk id="7" creationId="{0C4F53CC-6052-B695-82C1-AF52FFA46DDB}"/>
          </ac:graphicFrameMkLst>
        </pc:graphicFrameChg>
        <pc:graphicFrameChg chg="del">
          <ac:chgData name="Jolanta Katinienė" userId="255b6e58-52b0-43eb-b519-4b2ef46db091" providerId="ADAL" clId="{86864C86-C070-489D-861B-237D27B0F545}" dt="2024-01-15T10:13:00.998" v="414" actId="478"/>
          <ac:graphicFrameMkLst>
            <pc:docMk/>
            <pc:sldMk cId="2517041486" sldId="276"/>
            <ac:graphicFrameMk id="10" creationId="{53BEAAAD-88FC-36E6-4805-413A26FF8D4E}"/>
          </ac:graphicFrameMkLst>
        </pc:graphicFrameChg>
        <pc:graphicFrameChg chg="del">
          <ac:chgData name="Jolanta Katinienė" userId="255b6e58-52b0-43eb-b519-4b2ef46db091" providerId="ADAL" clId="{86864C86-C070-489D-861B-237D27B0F545}" dt="2024-01-15T10:14:13.315" v="427" actId="478"/>
          <ac:graphicFrameMkLst>
            <pc:docMk/>
            <pc:sldMk cId="2517041486" sldId="276"/>
            <ac:graphicFrameMk id="11" creationId="{0C4F53CC-6052-B695-82C1-AF52FFA46DDB}"/>
          </ac:graphicFrameMkLst>
        </pc:graphicFrameChg>
        <pc:picChg chg="del">
          <ac:chgData name="Jolanta Katinienė" userId="255b6e58-52b0-43eb-b519-4b2ef46db091" providerId="ADAL" clId="{86864C86-C070-489D-861B-237D27B0F545}" dt="2024-01-15T11:38:51.427" v="780" actId="478"/>
          <ac:picMkLst>
            <pc:docMk/>
            <pc:sldMk cId="2517041486" sldId="276"/>
            <ac:picMk id="4" creationId="{E52AFB27-F21D-1436-3E4B-1255F1D02759}"/>
          </ac:picMkLst>
        </pc:picChg>
      </pc:sldChg>
      <pc:sldChg chg="addSp delSp modSp new mod">
        <pc:chgData name="Jolanta Katinienė" userId="255b6e58-52b0-43eb-b519-4b2ef46db091" providerId="ADAL" clId="{86864C86-C070-489D-861B-237D27B0F545}" dt="2024-01-15T14:12:36.075" v="992" actId="113"/>
        <pc:sldMkLst>
          <pc:docMk/>
          <pc:sldMk cId="1660301283" sldId="277"/>
        </pc:sldMkLst>
        <pc:spChg chg="del">
          <ac:chgData name="Jolanta Katinienė" userId="255b6e58-52b0-43eb-b519-4b2ef46db091" providerId="ADAL" clId="{86864C86-C070-489D-861B-237D27B0F545}" dt="2024-01-15T11:30:23.708" v="689" actId="478"/>
          <ac:spMkLst>
            <pc:docMk/>
            <pc:sldMk cId="1660301283" sldId="277"/>
            <ac:spMk id="2" creationId="{BEF1BA7E-8F35-277C-190A-EC47554B5793}"/>
          </ac:spMkLst>
        </pc:spChg>
        <pc:spChg chg="del">
          <ac:chgData name="Jolanta Katinienė" userId="255b6e58-52b0-43eb-b519-4b2ef46db091" providerId="ADAL" clId="{86864C86-C070-489D-861B-237D27B0F545}" dt="2024-01-15T11:30:26.299" v="690" actId="478"/>
          <ac:spMkLst>
            <pc:docMk/>
            <pc:sldMk cId="1660301283" sldId="277"/>
            <ac:spMk id="3" creationId="{0774A18B-61EB-F67B-C86F-942E3CEB6189}"/>
          </ac:spMkLst>
        </pc:spChg>
        <pc:spChg chg="add mod">
          <ac:chgData name="Jolanta Katinienė" userId="255b6e58-52b0-43eb-b519-4b2ef46db091" providerId="ADAL" clId="{86864C86-C070-489D-861B-237D27B0F545}" dt="2024-01-15T11:30:37.569" v="691"/>
          <ac:spMkLst>
            <pc:docMk/>
            <pc:sldMk cId="1660301283" sldId="277"/>
            <ac:spMk id="5" creationId="{EC6CAD12-AE6E-2B5C-CD7A-A49447BFA619}"/>
          </ac:spMkLst>
        </pc:spChg>
        <pc:spChg chg="add mod">
          <ac:chgData name="Jolanta Katinienė" userId="255b6e58-52b0-43eb-b519-4b2ef46db091" providerId="ADAL" clId="{86864C86-C070-489D-861B-237D27B0F545}" dt="2024-01-15T11:31:06.899" v="698" actId="1076"/>
          <ac:spMkLst>
            <pc:docMk/>
            <pc:sldMk cId="1660301283" sldId="277"/>
            <ac:spMk id="8" creationId="{D8CF056B-5776-193F-69DE-F1DEAE5ECD52}"/>
          </ac:spMkLst>
        </pc:spChg>
        <pc:graphicFrameChg chg="add mod">
          <ac:chgData name="Jolanta Katinienė" userId="255b6e58-52b0-43eb-b519-4b2ef46db091" providerId="ADAL" clId="{86864C86-C070-489D-861B-237D27B0F545}" dt="2024-01-15T14:12:36.075" v="992" actId="113"/>
          <ac:graphicFrameMkLst>
            <pc:docMk/>
            <pc:sldMk cId="1660301283" sldId="277"/>
            <ac:graphicFrameMk id="4" creationId="{34C08DE7-1123-1928-4184-5F5683170014}"/>
          </ac:graphicFrameMkLst>
        </pc:graphicFrameChg>
        <pc:picChg chg="add mod">
          <ac:chgData name="Jolanta Katinienė" userId="255b6e58-52b0-43eb-b519-4b2ef46db091" providerId="ADAL" clId="{86864C86-C070-489D-861B-237D27B0F545}" dt="2024-01-15T11:35:35.208" v="745"/>
          <ac:picMkLst>
            <pc:docMk/>
            <pc:sldMk cId="1660301283" sldId="277"/>
            <ac:picMk id="6" creationId="{E51A1F9C-2C5E-37E3-82CD-A7BC5252EF5E}"/>
          </ac:picMkLst>
        </pc:picChg>
      </pc:sldChg>
      <pc:sldChg chg="addSp modSp new mod">
        <pc:chgData name="Jolanta Katinienė" userId="255b6e58-52b0-43eb-b519-4b2ef46db091" providerId="ADAL" clId="{86864C86-C070-489D-861B-237D27B0F545}" dt="2024-01-15T11:37:09.122" v="770" actId="20577"/>
        <pc:sldMkLst>
          <pc:docMk/>
          <pc:sldMk cId="2304687879" sldId="278"/>
        </pc:sldMkLst>
        <pc:graphicFrameChg chg="add mod">
          <ac:chgData name="Jolanta Katinienė" userId="255b6e58-52b0-43eb-b519-4b2ef46db091" providerId="ADAL" clId="{86864C86-C070-489D-861B-237D27B0F545}" dt="2024-01-15T11:37:09.122" v="770" actId="20577"/>
          <ac:graphicFrameMkLst>
            <pc:docMk/>
            <pc:sldMk cId="2304687879" sldId="278"/>
            <ac:graphicFrameMk id="3" creationId="{C3057E8D-E1CB-3F4B-B539-ACCE65B82AAE}"/>
          </ac:graphicFrameMkLst>
        </pc:graphicFrameChg>
        <pc:picChg chg="add mod">
          <ac:chgData name="Jolanta Katinienė" userId="255b6e58-52b0-43eb-b519-4b2ef46db091" providerId="ADAL" clId="{86864C86-C070-489D-861B-237D27B0F545}" dt="2024-01-15T11:35:12.557" v="743" actId="1076"/>
          <ac:picMkLst>
            <pc:docMk/>
            <pc:sldMk cId="2304687879" sldId="278"/>
            <ac:picMk id="2" creationId="{2CD1383C-7233-9803-4DC4-78F8FFEED306}"/>
          </ac:picMkLst>
        </pc:picChg>
        <pc:picChg chg="add mod">
          <ac:chgData name="Jolanta Katinienė" userId="255b6e58-52b0-43eb-b519-4b2ef46db091" providerId="ADAL" clId="{86864C86-C070-489D-861B-237D27B0F545}" dt="2024-01-15T11:35:43.279" v="746"/>
          <ac:picMkLst>
            <pc:docMk/>
            <pc:sldMk cId="2304687879" sldId="278"/>
            <ac:picMk id="4" creationId="{358048C0-82A2-3B52-5418-C6438F9A9854}"/>
          </ac:picMkLst>
        </pc:picChg>
      </pc:sldChg>
      <pc:sldChg chg="addSp modSp new mod">
        <pc:chgData name="Jolanta Katinienė" userId="255b6e58-52b0-43eb-b519-4b2ef46db091" providerId="ADAL" clId="{86864C86-C070-489D-861B-237D27B0F545}" dt="2024-01-15T11:38:43.759" v="779"/>
        <pc:sldMkLst>
          <pc:docMk/>
          <pc:sldMk cId="1163475032" sldId="279"/>
        </pc:sldMkLst>
        <pc:spChg chg="add mod">
          <ac:chgData name="Jolanta Katinienė" userId="255b6e58-52b0-43eb-b519-4b2ef46db091" providerId="ADAL" clId="{86864C86-C070-489D-861B-237D27B0F545}" dt="2024-01-15T11:38:23.672" v="775" actId="27636"/>
          <ac:spMkLst>
            <pc:docMk/>
            <pc:sldMk cId="1163475032" sldId="279"/>
            <ac:spMk id="3" creationId="{E35B1A2B-F833-8C56-6ABC-3912CA1B8712}"/>
          </ac:spMkLst>
        </pc:spChg>
        <pc:graphicFrameChg chg="add mod">
          <ac:chgData name="Jolanta Katinienė" userId="255b6e58-52b0-43eb-b519-4b2ef46db091" providerId="ADAL" clId="{86864C86-C070-489D-861B-237D27B0F545}" dt="2024-01-15T11:38:34.181" v="777"/>
          <ac:graphicFrameMkLst>
            <pc:docMk/>
            <pc:sldMk cId="1163475032" sldId="279"/>
            <ac:graphicFrameMk id="6" creationId="{53BEAAAD-88FC-36E6-4805-413A26FF8D4E}"/>
          </ac:graphicFrameMkLst>
        </pc:graphicFrameChg>
        <pc:graphicFrameChg chg="add mod">
          <ac:chgData name="Jolanta Katinienė" userId="255b6e58-52b0-43eb-b519-4b2ef46db091" providerId="ADAL" clId="{86864C86-C070-489D-861B-237D27B0F545}" dt="2024-01-15T11:38:43.759" v="779"/>
          <ac:graphicFrameMkLst>
            <pc:docMk/>
            <pc:sldMk cId="1163475032" sldId="279"/>
            <ac:graphicFrameMk id="7" creationId="{0C4F53CC-6052-B695-82C1-AF52FFA46DDB}"/>
          </ac:graphicFrameMkLst>
        </pc:graphicFrameChg>
        <pc:picChg chg="add mod">
          <ac:chgData name="Jolanta Katinienė" userId="255b6e58-52b0-43eb-b519-4b2ef46db091" providerId="ADAL" clId="{86864C86-C070-489D-861B-237D27B0F545}" dt="2024-01-15T11:38:12.218" v="773" actId="1076"/>
          <ac:picMkLst>
            <pc:docMk/>
            <pc:sldMk cId="1163475032" sldId="279"/>
            <ac:picMk id="2" creationId="{CE573A4D-714B-36BF-DFEA-D34B196AB9F0}"/>
          </ac:picMkLst>
        </pc:picChg>
      </pc:sldChg>
    </pc:docChg>
  </pc:docChgLst>
  <pc:docChgLst>
    <pc:chgData name="Jolanta Katinienė" userId="255b6e58-52b0-43eb-b519-4b2ef46db091" providerId="ADAL" clId="{F06F3D3B-736F-442D-9FB3-03B968319DA0}"/>
    <pc:docChg chg="undo custSel addSld delSld modSld">
      <pc:chgData name="Jolanta Katinienė" userId="255b6e58-52b0-43eb-b519-4b2ef46db091" providerId="ADAL" clId="{F06F3D3B-736F-442D-9FB3-03B968319DA0}" dt="2024-04-15T09:44:34.459" v="970" actId="27636"/>
      <pc:docMkLst>
        <pc:docMk/>
      </pc:docMkLst>
      <pc:sldChg chg="addSp delSp modSp mod">
        <pc:chgData name="Jolanta Katinienė" userId="255b6e58-52b0-43eb-b519-4b2ef46db091" providerId="ADAL" clId="{F06F3D3B-736F-442D-9FB3-03B968319DA0}" dt="2024-04-12T06:31:35.397" v="426" actId="1076"/>
        <pc:sldMkLst>
          <pc:docMk/>
          <pc:sldMk cId="3879166132" sldId="260"/>
        </pc:sldMkLst>
        <pc:spChg chg="mod">
          <ac:chgData name="Jolanta Katinienė" userId="255b6e58-52b0-43eb-b519-4b2ef46db091" providerId="ADAL" clId="{F06F3D3B-736F-442D-9FB3-03B968319DA0}" dt="2024-04-12T06:31:35.397" v="426" actId="1076"/>
          <ac:spMkLst>
            <pc:docMk/>
            <pc:sldMk cId="3879166132" sldId="260"/>
            <ac:spMk id="2" creationId="{C5612F7E-E971-440C-2377-1BE6DFA29869}"/>
          </ac:spMkLst>
        </pc:spChg>
        <pc:spChg chg="mod">
          <ac:chgData name="Jolanta Katinienė" userId="255b6e58-52b0-43eb-b519-4b2ef46db091" providerId="ADAL" clId="{F06F3D3B-736F-442D-9FB3-03B968319DA0}" dt="2024-04-11T11:13:45.620" v="93" actId="6549"/>
          <ac:spMkLst>
            <pc:docMk/>
            <pc:sldMk cId="3879166132" sldId="260"/>
            <ac:spMk id="9" creationId="{36BC3499-5F3D-84B2-C75D-E8071913FF2D}"/>
          </ac:spMkLst>
        </pc:spChg>
        <pc:spChg chg="mod">
          <ac:chgData name="Jolanta Katinienė" userId="255b6e58-52b0-43eb-b519-4b2ef46db091" providerId="ADAL" clId="{F06F3D3B-736F-442D-9FB3-03B968319DA0}" dt="2024-04-11T11:31:10.583" v="119" actId="20577"/>
          <ac:spMkLst>
            <pc:docMk/>
            <pc:sldMk cId="3879166132" sldId="260"/>
            <ac:spMk id="25" creationId="{65F6060B-7F1C-92CA-49E5-F9C857B8A6E8}"/>
          </ac:spMkLst>
        </pc:spChg>
        <pc:graphicFrameChg chg="add del mod">
          <ac:chgData name="Jolanta Katinienė" userId="255b6e58-52b0-43eb-b519-4b2ef46db091" providerId="ADAL" clId="{F06F3D3B-736F-442D-9FB3-03B968319DA0}" dt="2024-04-11T11:30:20.859" v="110" actId="478"/>
          <ac:graphicFrameMkLst>
            <pc:docMk/>
            <pc:sldMk cId="3879166132" sldId="260"/>
            <ac:graphicFrameMk id="5" creationId="{5ED28914-950F-CD21-128A-DD1F135B0B12}"/>
          </ac:graphicFrameMkLst>
        </pc:graphicFrameChg>
        <pc:graphicFrameChg chg="add mod">
          <ac:chgData name="Jolanta Katinienė" userId="255b6e58-52b0-43eb-b519-4b2ef46db091" providerId="ADAL" clId="{F06F3D3B-736F-442D-9FB3-03B968319DA0}" dt="2024-04-11T11:31:41.950" v="120" actId="113"/>
          <ac:graphicFrameMkLst>
            <pc:docMk/>
            <pc:sldMk cId="3879166132" sldId="260"/>
            <ac:graphicFrameMk id="6" creationId="{5ED28914-950F-CD21-128A-DD1F135B0B12}"/>
          </ac:graphicFrameMkLst>
        </pc:graphicFrameChg>
        <pc:graphicFrameChg chg="add mod">
          <ac:chgData name="Jolanta Katinienė" userId="255b6e58-52b0-43eb-b519-4b2ef46db091" providerId="ADAL" clId="{F06F3D3B-736F-442D-9FB3-03B968319DA0}" dt="2024-04-11T11:51:16.104" v="124" actId="1076"/>
          <ac:graphicFrameMkLst>
            <pc:docMk/>
            <pc:sldMk cId="3879166132" sldId="260"/>
            <ac:graphicFrameMk id="7" creationId="{8BE6C43B-1E45-635A-828B-2F5E01167E61}"/>
          </ac:graphicFrameMkLst>
        </pc:graphicFrameChg>
        <pc:graphicFrameChg chg="del">
          <ac:chgData name="Jolanta Katinienė" userId="255b6e58-52b0-43eb-b519-4b2ef46db091" providerId="ADAL" clId="{F06F3D3B-736F-442D-9FB3-03B968319DA0}" dt="2024-04-11T11:51:04.474" v="121" actId="478"/>
          <ac:graphicFrameMkLst>
            <pc:docMk/>
            <pc:sldMk cId="3879166132" sldId="260"/>
            <ac:graphicFrameMk id="10" creationId="{856C2AD1-7D38-2C8B-E71A-220C5D84C646}"/>
          </ac:graphicFrameMkLst>
        </pc:graphicFrameChg>
        <pc:graphicFrameChg chg="del">
          <ac:chgData name="Jolanta Katinienė" userId="255b6e58-52b0-43eb-b519-4b2ef46db091" providerId="ADAL" clId="{F06F3D3B-736F-442D-9FB3-03B968319DA0}" dt="2024-04-11T11:27:48.157" v="94" actId="478"/>
          <ac:graphicFrameMkLst>
            <pc:docMk/>
            <pc:sldMk cId="3879166132" sldId="260"/>
            <ac:graphicFrameMk id="13" creationId="{5ED28914-950F-CD21-128A-DD1F135B0B12}"/>
          </ac:graphicFrameMkLst>
        </pc:graphicFrameChg>
      </pc:sldChg>
      <pc:sldChg chg="addSp delSp modSp mod">
        <pc:chgData name="Jolanta Katinienė" userId="255b6e58-52b0-43eb-b519-4b2ef46db091" providerId="ADAL" clId="{F06F3D3B-736F-442D-9FB3-03B968319DA0}" dt="2024-04-12T07:20:10.297" v="535" actId="1076"/>
        <pc:sldMkLst>
          <pc:docMk/>
          <pc:sldMk cId="929131462" sldId="261"/>
        </pc:sldMkLst>
        <pc:spChg chg="mod">
          <ac:chgData name="Jolanta Katinienė" userId="255b6e58-52b0-43eb-b519-4b2ef46db091" providerId="ADAL" clId="{F06F3D3B-736F-442D-9FB3-03B968319DA0}" dt="2024-04-12T07:20:10.297" v="535" actId="1076"/>
          <ac:spMkLst>
            <pc:docMk/>
            <pc:sldMk cId="929131462" sldId="261"/>
            <ac:spMk id="14" creationId="{89D0A809-8B1F-9F53-DA53-40BBD641384A}"/>
          </ac:spMkLst>
        </pc:spChg>
        <pc:graphicFrameChg chg="add mod">
          <ac:chgData name="Jolanta Katinienė" userId="255b6e58-52b0-43eb-b519-4b2ef46db091" providerId="ADAL" clId="{F06F3D3B-736F-442D-9FB3-03B968319DA0}" dt="2024-04-12T07:20:09.015" v="534" actId="1076"/>
          <ac:graphicFrameMkLst>
            <pc:docMk/>
            <pc:sldMk cId="929131462" sldId="261"/>
            <ac:graphicFrameMk id="4" creationId="{3E513B62-79D3-CEB6-22A0-824873B7DF2C}"/>
          </ac:graphicFrameMkLst>
        </pc:graphicFrameChg>
        <pc:graphicFrameChg chg="add mod">
          <ac:chgData name="Jolanta Katinienė" userId="255b6e58-52b0-43eb-b519-4b2ef46db091" providerId="ADAL" clId="{F06F3D3B-736F-442D-9FB3-03B968319DA0}" dt="2024-04-12T06:47:00.617" v="485" actId="14100"/>
          <ac:graphicFrameMkLst>
            <pc:docMk/>
            <pc:sldMk cId="929131462" sldId="261"/>
            <ac:graphicFrameMk id="5" creationId="{0A97B7B7-98FE-0028-F086-B1C4D6D2BF86}"/>
          </ac:graphicFrameMkLst>
        </pc:graphicFrameChg>
        <pc:graphicFrameChg chg="add mod">
          <ac:chgData name="Jolanta Katinienė" userId="255b6e58-52b0-43eb-b519-4b2ef46db091" providerId="ADAL" clId="{F06F3D3B-736F-442D-9FB3-03B968319DA0}" dt="2024-04-12T07:13:59.814" v="511" actId="1076"/>
          <ac:graphicFrameMkLst>
            <pc:docMk/>
            <pc:sldMk cId="929131462" sldId="261"/>
            <ac:graphicFrameMk id="6" creationId="{CA9CDC7D-5C4A-A9C3-A5C1-7BCB289EF937}"/>
          </ac:graphicFrameMkLst>
        </pc:graphicFrameChg>
        <pc:graphicFrameChg chg="add mod">
          <ac:chgData name="Jolanta Katinienė" userId="255b6e58-52b0-43eb-b519-4b2ef46db091" providerId="ADAL" clId="{F06F3D3B-736F-442D-9FB3-03B968319DA0}" dt="2024-04-12T07:18:15.935" v="518" actId="14100"/>
          <ac:graphicFrameMkLst>
            <pc:docMk/>
            <pc:sldMk cId="929131462" sldId="261"/>
            <ac:graphicFrameMk id="7" creationId="{020B713C-1752-14BF-6B10-2C5CE5506979}"/>
          </ac:graphicFrameMkLst>
        </pc:graphicFrameChg>
        <pc:graphicFrameChg chg="del">
          <ac:chgData name="Jolanta Katinienė" userId="255b6e58-52b0-43eb-b519-4b2ef46db091" providerId="ADAL" clId="{F06F3D3B-736F-442D-9FB3-03B968319DA0}" dt="2024-04-12T07:17:47.655" v="512" actId="478"/>
          <ac:graphicFrameMkLst>
            <pc:docMk/>
            <pc:sldMk cId="929131462" sldId="261"/>
            <ac:graphicFrameMk id="9" creationId="{020B713C-1752-14BF-6B10-2C5CE5506979}"/>
          </ac:graphicFrameMkLst>
        </pc:graphicFrameChg>
        <pc:graphicFrameChg chg="del">
          <ac:chgData name="Jolanta Katinienė" userId="255b6e58-52b0-43eb-b519-4b2ef46db091" providerId="ADAL" clId="{F06F3D3B-736F-442D-9FB3-03B968319DA0}" dt="2024-04-12T06:51:04.532" v="486" actId="478"/>
          <ac:graphicFrameMkLst>
            <pc:docMk/>
            <pc:sldMk cId="929131462" sldId="261"/>
            <ac:graphicFrameMk id="10" creationId="{CA9CDC7D-5C4A-A9C3-A5C1-7BCB289EF937}"/>
          </ac:graphicFrameMkLst>
        </pc:graphicFrameChg>
        <pc:graphicFrameChg chg="del">
          <ac:chgData name="Jolanta Katinienė" userId="255b6e58-52b0-43eb-b519-4b2ef46db091" providerId="ADAL" clId="{F06F3D3B-736F-442D-9FB3-03B968319DA0}" dt="2024-04-12T06:36:43.337" v="441" actId="478"/>
          <ac:graphicFrameMkLst>
            <pc:docMk/>
            <pc:sldMk cId="929131462" sldId="261"/>
            <ac:graphicFrameMk id="18" creationId="{3E513B62-79D3-CEB6-22A0-824873B7DF2C}"/>
          </ac:graphicFrameMkLst>
        </pc:graphicFrameChg>
        <pc:graphicFrameChg chg="del">
          <ac:chgData name="Jolanta Katinienė" userId="255b6e58-52b0-43eb-b519-4b2ef46db091" providerId="ADAL" clId="{F06F3D3B-736F-442D-9FB3-03B968319DA0}" dt="2024-04-12T06:44:38.937" v="451" actId="478"/>
          <ac:graphicFrameMkLst>
            <pc:docMk/>
            <pc:sldMk cId="929131462" sldId="261"/>
            <ac:graphicFrameMk id="19" creationId="{0A97B7B7-98FE-0028-F086-B1C4D6D2BF86}"/>
          </ac:graphicFrameMkLst>
        </pc:graphicFrameChg>
      </pc:sldChg>
      <pc:sldChg chg="addSp delSp modSp mod">
        <pc:chgData name="Jolanta Katinienė" userId="255b6e58-52b0-43eb-b519-4b2ef46db091" providerId="ADAL" clId="{F06F3D3B-736F-442D-9FB3-03B968319DA0}" dt="2024-04-12T09:06:46.949" v="593" actId="1076"/>
        <pc:sldMkLst>
          <pc:docMk/>
          <pc:sldMk cId="1117938179" sldId="262"/>
        </pc:sldMkLst>
        <pc:graphicFrameChg chg="del">
          <ac:chgData name="Jolanta Katinienė" userId="255b6e58-52b0-43eb-b519-4b2ef46db091" providerId="ADAL" clId="{F06F3D3B-736F-442D-9FB3-03B968319DA0}" dt="2024-04-12T09:06:12.444" v="586" actId="478"/>
          <ac:graphicFrameMkLst>
            <pc:docMk/>
            <pc:sldMk cId="1117938179" sldId="262"/>
            <ac:graphicFrameMk id="5" creationId="{D3BD7BE9-872C-CEDD-57D2-954F58A149E1}"/>
          </ac:graphicFrameMkLst>
        </pc:graphicFrameChg>
        <pc:graphicFrameChg chg="add mod">
          <ac:chgData name="Jolanta Katinienė" userId="255b6e58-52b0-43eb-b519-4b2ef46db091" providerId="ADAL" clId="{F06F3D3B-736F-442D-9FB3-03B968319DA0}" dt="2024-04-12T09:06:46.949" v="593" actId="1076"/>
          <ac:graphicFrameMkLst>
            <pc:docMk/>
            <pc:sldMk cId="1117938179" sldId="262"/>
            <ac:graphicFrameMk id="6" creationId="{D3BD7BE9-872C-CEDD-57D2-954F58A149E1}"/>
          </ac:graphicFrameMkLst>
        </pc:graphicFrameChg>
      </pc:sldChg>
      <pc:sldChg chg="addSp delSp modSp mod">
        <pc:chgData name="Jolanta Katinienė" userId="255b6e58-52b0-43eb-b519-4b2ef46db091" providerId="ADAL" clId="{F06F3D3B-736F-442D-9FB3-03B968319DA0}" dt="2024-04-12T10:21:29.650" v="614" actId="27918"/>
        <pc:sldMkLst>
          <pc:docMk/>
          <pc:sldMk cId="929091500" sldId="263"/>
        </pc:sldMkLst>
        <pc:graphicFrameChg chg="del">
          <ac:chgData name="Jolanta Katinienė" userId="255b6e58-52b0-43eb-b519-4b2ef46db091" providerId="ADAL" clId="{F06F3D3B-736F-442D-9FB3-03B968319DA0}" dt="2024-04-12T10:19:18.983" v="594" actId="478"/>
          <ac:graphicFrameMkLst>
            <pc:docMk/>
            <pc:sldMk cId="929091500" sldId="263"/>
            <ac:graphicFrameMk id="3" creationId="{CEF65A1F-0239-315F-98B2-4B9A733A5751}"/>
          </ac:graphicFrameMkLst>
        </pc:graphicFrameChg>
        <pc:graphicFrameChg chg="add del mod">
          <ac:chgData name="Jolanta Katinienė" userId="255b6e58-52b0-43eb-b519-4b2ef46db091" providerId="ADAL" clId="{F06F3D3B-736F-442D-9FB3-03B968319DA0}" dt="2024-04-12T10:19:58.871" v="600" actId="478"/>
          <ac:graphicFrameMkLst>
            <pc:docMk/>
            <pc:sldMk cId="929091500" sldId="263"/>
            <ac:graphicFrameMk id="4" creationId="{CEF65A1F-0239-315F-98B2-4B9A733A5751}"/>
          </ac:graphicFrameMkLst>
        </pc:graphicFrameChg>
        <pc:graphicFrameChg chg="add mod">
          <ac:chgData name="Jolanta Katinienė" userId="255b6e58-52b0-43eb-b519-4b2ef46db091" providerId="ADAL" clId="{F06F3D3B-736F-442D-9FB3-03B968319DA0}" dt="2024-04-12T10:21:25.692" v="611"/>
          <ac:graphicFrameMkLst>
            <pc:docMk/>
            <pc:sldMk cId="929091500" sldId="263"/>
            <ac:graphicFrameMk id="5" creationId="{CEF65A1F-0239-315F-98B2-4B9A733A5751}"/>
          </ac:graphicFrameMkLst>
        </pc:graphicFrameChg>
      </pc:sldChg>
      <pc:sldChg chg="addSp delSp modSp mod">
        <pc:chgData name="Jolanta Katinienė" userId="255b6e58-52b0-43eb-b519-4b2ef46db091" providerId="ADAL" clId="{F06F3D3B-736F-442D-9FB3-03B968319DA0}" dt="2024-04-12T10:26:27.967" v="626" actId="255"/>
        <pc:sldMkLst>
          <pc:docMk/>
          <pc:sldMk cId="50756547" sldId="265"/>
        </pc:sldMkLst>
        <pc:graphicFrameChg chg="del">
          <ac:chgData name="Jolanta Katinienė" userId="255b6e58-52b0-43eb-b519-4b2ef46db091" providerId="ADAL" clId="{F06F3D3B-736F-442D-9FB3-03B968319DA0}" dt="2024-04-12T10:24:32.631" v="615" actId="478"/>
          <ac:graphicFrameMkLst>
            <pc:docMk/>
            <pc:sldMk cId="50756547" sldId="265"/>
            <ac:graphicFrameMk id="3" creationId="{8D5239E6-E9E1-AE2E-2325-82155F331978}"/>
          </ac:graphicFrameMkLst>
        </pc:graphicFrameChg>
        <pc:graphicFrameChg chg="add mod">
          <ac:chgData name="Jolanta Katinienė" userId="255b6e58-52b0-43eb-b519-4b2ef46db091" providerId="ADAL" clId="{F06F3D3B-736F-442D-9FB3-03B968319DA0}" dt="2024-04-12T10:26:27.967" v="626" actId="255"/>
          <ac:graphicFrameMkLst>
            <pc:docMk/>
            <pc:sldMk cId="50756547" sldId="265"/>
            <ac:graphicFrameMk id="4" creationId="{8D5239E6-E9E1-AE2E-2325-82155F331978}"/>
          </ac:graphicFrameMkLst>
        </pc:graphicFrameChg>
      </pc:sldChg>
      <pc:sldChg chg="addSp delSp modSp mod">
        <pc:chgData name="Jolanta Katinienė" userId="255b6e58-52b0-43eb-b519-4b2ef46db091" providerId="ADAL" clId="{F06F3D3B-736F-442D-9FB3-03B968319DA0}" dt="2024-04-15T07:08:52.058" v="674" actId="113"/>
        <pc:sldMkLst>
          <pc:docMk/>
          <pc:sldMk cId="3147730725" sldId="266"/>
        </pc:sldMkLst>
        <pc:graphicFrameChg chg="del">
          <ac:chgData name="Jolanta Katinienė" userId="255b6e58-52b0-43eb-b519-4b2ef46db091" providerId="ADAL" clId="{F06F3D3B-736F-442D-9FB3-03B968319DA0}" dt="2024-04-12T11:37:12.175" v="649" actId="478"/>
          <ac:graphicFrameMkLst>
            <pc:docMk/>
            <pc:sldMk cId="3147730725" sldId="266"/>
            <ac:graphicFrameMk id="4" creationId="{84D27F24-495C-401E-A632-40C15B753678}"/>
          </ac:graphicFrameMkLst>
        </pc:graphicFrameChg>
        <pc:graphicFrameChg chg="del">
          <ac:chgData name="Jolanta Katinienė" userId="255b6e58-52b0-43eb-b519-4b2ef46db091" providerId="ADAL" clId="{F06F3D3B-736F-442D-9FB3-03B968319DA0}" dt="2024-04-12T11:37:21.484" v="652" actId="478"/>
          <ac:graphicFrameMkLst>
            <pc:docMk/>
            <pc:sldMk cId="3147730725" sldId="266"/>
            <ac:graphicFrameMk id="5" creationId="{D26E6265-01EF-3757-CC2C-9F1B80F03B87}"/>
          </ac:graphicFrameMkLst>
        </pc:graphicFrameChg>
        <pc:graphicFrameChg chg="add mod">
          <ac:chgData name="Jolanta Katinienė" userId="255b6e58-52b0-43eb-b519-4b2ef46db091" providerId="ADAL" clId="{F06F3D3B-736F-442D-9FB3-03B968319DA0}" dt="2024-04-12T11:37:18.606" v="651"/>
          <ac:graphicFrameMkLst>
            <pc:docMk/>
            <pc:sldMk cId="3147730725" sldId="266"/>
            <ac:graphicFrameMk id="6" creationId="{D26E6265-01EF-3757-CC2C-9F1B80F03B87}"/>
          </ac:graphicFrameMkLst>
        </pc:graphicFrameChg>
        <pc:graphicFrameChg chg="add mod">
          <ac:chgData name="Jolanta Katinienė" userId="255b6e58-52b0-43eb-b519-4b2ef46db091" providerId="ADAL" clId="{F06F3D3B-736F-442D-9FB3-03B968319DA0}" dt="2024-04-12T11:39:37.744" v="671" actId="113"/>
          <ac:graphicFrameMkLst>
            <pc:docMk/>
            <pc:sldMk cId="3147730725" sldId="266"/>
            <ac:graphicFrameMk id="7" creationId="{D26E6265-01EF-3757-CC2C-9F1B80F03B87}"/>
          </ac:graphicFrameMkLst>
        </pc:graphicFrameChg>
        <pc:graphicFrameChg chg="add del mod">
          <ac:chgData name="Jolanta Katinienė" userId="255b6e58-52b0-43eb-b519-4b2ef46db091" providerId="ADAL" clId="{F06F3D3B-736F-442D-9FB3-03B968319DA0}" dt="2024-04-12T11:38:52.308" v="661" actId="478"/>
          <ac:graphicFrameMkLst>
            <pc:docMk/>
            <pc:sldMk cId="3147730725" sldId="266"/>
            <ac:graphicFrameMk id="8" creationId="{84D27F24-495C-401E-A632-40C15B753678}"/>
          </ac:graphicFrameMkLst>
        </pc:graphicFrameChg>
        <pc:graphicFrameChg chg="add mod">
          <ac:chgData name="Jolanta Katinienė" userId="255b6e58-52b0-43eb-b519-4b2ef46db091" providerId="ADAL" clId="{F06F3D3B-736F-442D-9FB3-03B968319DA0}" dt="2024-04-15T07:08:52.058" v="674" actId="113"/>
          <ac:graphicFrameMkLst>
            <pc:docMk/>
            <pc:sldMk cId="3147730725" sldId="266"/>
            <ac:graphicFrameMk id="9" creationId="{84D27F24-495C-401E-A632-40C15B753678}"/>
          </ac:graphicFrameMkLst>
        </pc:graphicFrameChg>
      </pc:sldChg>
      <pc:sldChg chg="addSp delSp modSp mod">
        <pc:chgData name="Jolanta Katinienė" userId="255b6e58-52b0-43eb-b519-4b2ef46db091" providerId="ADAL" clId="{F06F3D3B-736F-442D-9FB3-03B968319DA0}" dt="2024-04-15T07:55:59.696" v="836" actId="255"/>
        <pc:sldMkLst>
          <pc:docMk/>
          <pc:sldMk cId="2226714204" sldId="267"/>
        </pc:sldMkLst>
        <pc:spChg chg="mod">
          <ac:chgData name="Jolanta Katinienė" userId="255b6e58-52b0-43eb-b519-4b2ef46db091" providerId="ADAL" clId="{F06F3D3B-736F-442D-9FB3-03B968319DA0}" dt="2024-04-15T07:53:13.034" v="834" actId="6549"/>
          <ac:spMkLst>
            <pc:docMk/>
            <pc:sldMk cId="2226714204" sldId="267"/>
            <ac:spMk id="2" creationId="{45198454-7F42-49DD-0E48-64FFDDF9EF8B}"/>
          </ac:spMkLst>
        </pc:spChg>
        <pc:graphicFrameChg chg="add mod">
          <ac:chgData name="Jolanta Katinienė" userId="255b6e58-52b0-43eb-b519-4b2ef46db091" providerId="ADAL" clId="{F06F3D3B-736F-442D-9FB3-03B968319DA0}" dt="2024-04-15T07:51:50.181" v="793" actId="14100"/>
          <ac:graphicFrameMkLst>
            <pc:docMk/>
            <pc:sldMk cId="2226714204" sldId="267"/>
            <ac:graphicFrameMk id="3" creationId="{9F4FD23F-354A-CCB7-37FF-719791385E79}"/>
          </ac:graphicFrameMkLst>
        </pc:graphicFrameChg>
        <pc:graphicFrameChg chg="add mod">
          <ac:chgData name="Jolanta Katinienė" userId="255b6e58-52b0-43eb-b519-4b2ef46db091" providerId="ADAL" clId="{F06F3D3B-736F-442D-9FB3-03B968319DA0}" dt="2024-04-15T07:55:59.696" v="836" actId="255"/>
          <ac:graphicFrameMkLst>
            <pc:docMk/>
            <pc:sldMk cId="2226714204" sldId="267"/>
            <ac:graphicFrameMk id="4" creationId="{E0C53875-FE5C-E2C5-0333-B698D2FC17EF}"/>
          </ac:graphicFrameMkLst>
        </pc:graphicFrameChg>
        <pc:graphicFrameChg chg="del">
          <ac:chgData name="Jolanta Katinienė" userId="255b6e58-52b0-43eb-b519-4b2ef46db091" providerId="ADAL" clId="{F06F3D3B-736F-442D-9FB3-03B968319DA0}" dt="2024-04-15T07:47:09.123" v="695" actId="478"/>
          <ac:graphicFrameMkLst>
            <pc:docMk/>
            <pc:sldMk cId="2226714204" sldId="267"/>
            <ac:graphicFrameMk id="6" creationId="{9F4FD23F-354A-CCB7-37FF-719791385E79}"/>
          </ac:graphicFrameMkLst>
        </pc:graphicFrameChg>
        <pc:graphicFrameChg chg="del">
          <ac:chgData name="Jolanta Katinienė" userId="255b6e58-52b0-43eb-b519-4b2ef46db091" providerId="ADAL" clId="{F06F3D3B-736F-442D-9FB3-03B968319DA0}" dt="2024-04-15T07:47:23.873" v="699" actId="478"/>
          <ac:graphicFrameMkLst>
            <pc:docMk/>
            <pc:sldMk cId="2226714204" sldId="267"/>
            <ac:graphicFrameMk id="7" creationId="{E0C53875-FE5C-E2C5-0333-B698D2FC17EF}"/>
          </ac:graphicFrameMkLst>
        </pc:graphicFrameChg>
        <pc:graphicFrameChg chg="add mod">
          <ac:chgData name="Jolanta Katinienė" userId="255b6e58-52b0-43eb-b519-4b2ef46db091" providerId="ADAL" clId="{F06F3D3B-736F-442D-9FB3-03B968319DA0}" dt="2024-04-15T07:52:45.363" v="798" actId="113"/>
          <ac:graphicFrameMkLst>
            <pc:docMk/>
            <pc:sldMk cId="2226714204" sldId="267"/>
            <ac:graphicFrameMk id="8" creationId="{5F33D3B9-6685-52B7-5702-494E03AB91C2}"/>
          </ac:graphicFrameMkLst>
        </pc:graphicFrameChg>
        <pc:graphicFrameChg chg="del">
          <ac:chgData name="Jolanta Katinienė" userId="255b6e58-52b0-43eb-b519-4b2ef46db091" providerId="ADAL" clId="{F06F3D3B-736F-442D-9FB3-03B968319DA0}" dt="2024-04-15T07:52:17.895" v="794" actId="478"/>
          <ac:graphicFrameMkLst>
            <pc:docMk/>
            <pc:sldMk cId="2226714204" sldId="267"/>
            <ac:graphicFrameMk id="9" creationId="{5F33D3B9-6685-52B7-5702-494E03AB91C2}"/>
          </ac:graphicFrameMkLst>
        </pc:graphicFrameChg>
      </pc:sldChg>
      <pc:sldChg chg="addSp delSp modSp mod">
        <pc:chgData name="Jolanta Katinienė" userId="255b6e58-52b0-43eb-b519-4b2ef46db091" providerId="ADAL" clId="{F06F3D3B-736F-442D-9FB3-03B968319DA0}" dt="2024-04-15T07:39:07.895" v="694" actId="20577"/>
        <pc:sldMkLst>
          <pc:docMk/>
          <pc:sldMk cId="304255102" sldId="268"/>
        </pc:sldMkLst>
        <pc:graphicFrameChg chg="del">
          <ac:chgData name="Jolanta Katinienė" userId="255b6e58-52b0-43eb-b519-4b2ef46db091" providerId="ADAL" clId="{F06F3D3B-736F-442D-9FB3-03B968319DA0}" dt="2024-04-15T07:37:28.097" v="675" actId="478"/>
          <ac:graphicFrameMkLst>
            <pc:docMk/>
            <pc:sldMk cId="304255102" sldId="268"/>
            <ac:graphicFrameMk id="4" creationId="{D74820BB-3C7D-3EE6-A236-6D8B94F22282}"/>
          </ac:graphicFrameMkLst>
        </pc:graphicFrameChg>
        <pc:graphicFrameChg chg="del">
          <ac:chgData name="Jolanta Katinienė" userId="255b6e58-52b0-43eb-b519-4b2ef46db091" providerId="ADAL" clId="{F06F3D3B-736F-442D-9FB3-03B968319DA0}" dt="2024-04-15T07:37:55.181" v="682" actId="478"/>
          <ac:graphicFrameMkLst>
            <pc:docMk/>
            <pc:sldMk cId="304255102" sldId="268"/>
            <ac:graphicFrameMk id="5" creationId="{1A464134-EAAE-29F3-F3A2-2E67F5A0B5AF}"/>
          </ac:graphicFrameMkLst>
        </pc:graphicFrameChg>
        <pc:graphicFrameChg chg="add mod">
          <ac:chgData name="Jolanta Katinienė" userId="255b6e58-52b0-43eb-b519-4b2ef46db091" providerId="ADAL" clId="{F06F3D3B-736F-442D-9FB3-03B968319DA0}" dt="2024-04-15T07:38:15.273" v="685"/>
          <ac:graphicFrameMkLst>
            <pc:docMk/>
            <pc:sldMk cId="304255102" sldId="268"/>
            <ac:graphicFrameMk id="6" creationId="{D74820BB-3C7D-3EE6-A236-6D8B94F22282}"/>
          </ac:graphicFrameMkLst>
        </pc:graphicFrameChg>
        <pc:graphicFrameChg chg="add mod">
          <ac:chgData name="Jolanta Katinienė" userId="255b6e58-52b0-43eb-b519-4b2ef46db091" providerId="ADAL" clId="{F06F3D3B-736F-442D-9FB3-03B968319DA0}" dt="2024-04-15T07:39:07.895" v="694" actId="20577"/>
          <ac:graphicFrameMkLst>
            <pc:docMk/>
            <pc:sldMk cId="304255102" sldId="268"/>
            <ac:graphicFrameMk id="7" creationId="{1A464134-EAAE-29F3-F3A2-2E67F5A0B5AF}"/>
          </ac:graphicFrameMkLst>
        </pc:graphicFrameChg>
      </pc:sldChg>
      <pc:sldChg chg="addSp delSp modSp mod">
        <pc:chgData name="Jolanta Katinienė" userId="255b6e58-52b0-43eb-b519-4b2ef46db091" providerId="ADAL" clId="{F06F3D3B-736F-442D-9FB3-03B968319DA0}" dt="2024-04-15T08:05:22.547" v="856"/>
        <pc:sldMkLst>
          <pc:docMk/>
          <pc:sldMk cId="1647696204" sldId="269"/>
        </pc:sldMkLst>
        <pc:graphicFrameChg chg="del">
          <ac:chgData name="Jolanta Katinienė" userId="255b6e58-52b0-43eb-b519-4b2ef46db091" providerId="ADAL" clId="{F06F3D3B-736F-442D-9FB3-03B968319DA0}" dt="2024-04-15T08:02:43.997" v="837" actId="478"/>
          <ac:graphicFrameMkLst>
            <pc:docMk/>
            <pc:sldMk cId="1647696204" sldId="269"/>
            <ac:graphicFrameMk id="4" creationId="{C02B7480-34B1-C207-7901-859976CC8318}"/>
          </ac:graphicFrameMkLst>
        </pc:graphicFrameChg>
        <pc:graphicFrameChg chg="del">
          <ac:chgData name="Jolanta Katinienė" userId="255b6e58-52b0-43eb-b519-4b2ef46db091" providerId="ADAL" clId="{F06F3D3B-736F-442D-9FB3-03B968319DA0}" dt="2024-04-15T08:03:33.438" v="844" actId="478"/>
          <ac:graphicFrameMkLst>
            <pc:docMk/>
            <pc:sldMk cId="1647696204" sldId="269"/>
            <ac:graphicFrameMk id="5" creationId="{4AFE4E3C-4A37-4D20-EEAB-CE3582E8B858}"/>
          </ac:graphicFrameMkLst>
        </pc:graphicFrameChg>
        <pc:graphicFrameChg chg="add mod">
          <ac:chgData name="Jolanta Katinienė" userId="255b6e58-52b0-43eb-b519-4b2ef46db091" providerId="ADAL" clId="{F06F3D3B-736F-442D-9FB3-03B968319DA0}" dt="2024-04-15T08:03:08.267" v="843" actId="14100"/>
          <ac:graphicFrameMkLst>
            <pc:docMk/>
            <pc:sldMk cId="1647696204" sldId="269"/>
            <ac:graphicFrameMk id="6" creationId="{C02B7480-34B1-C207-7901-859976CC8318}"/>
          </ac:graphicFrameMkLst>
        </pc:graphicFrameChg>
        <pc:graphicFrameChg chg="add mod">
          <ac:chgData name="Jolanta Katinienė" userId="255b6e58-52b0-43eb-b519-4b2ef46db091" providerId="ADAL" clId="{F06F3D3B-736F-442D-9FB3-03B968319DA0}" dt="2024-04-15T08:05:22.547" v="856"/>
          <ac:graphicFrameMkLst>
            <pc:docMk/>
            <pc:sldMk cId="1647696204" sldId="269"/>
            <ac:graphicFrameMk id="7" creationId="{4AFE4E3C-4A37-4D20-EEAB-CE3582E8B858}"/>
          </ac:graphicFrameMkLst>
        </pc:graphicFrameChg>
      </pc:sldChg>
      <pc:sldChg chg="addSp delSp modSp mod">
        <pc:chgData name="Jolanta Katinienė" userId="255b6e58-52b0-43eb-b519-4b2ef46db091" providerId="ADAL" clId="{F06F3D3B-736F-442D-9FB3-03B968319DA0}" dt="2024-04-15T09:13:14.847" v="880" actId="1076"/>
        <pc:sldMkLst>
          <pc:docMk/>
          <pc:sldMk cId="4241121166" sldId="270"/>
        </pc:sldMkLst>
        <pc:graphicFrameChg chg="del">
          <ac:chgData name="Jolanta Katinienė" userId="255b6e58-52b0-43eb-b519-4b2ef46db091" providerId="ADAL" clId="{F06F3D3B-736F-442D-9FB3-03B968319DA0}" dt="2024-04-15T09:09:00.320" v="861" actId="478"/>
          <ac:graphicFrameMkLst>
            <pc:docMk/>
            <pc:sldMk cId="4241121166" sldId="270"/>
            <ac:graphicFrameMk id="3" creationId="{7AEB885F-70B4-8D70-F175-6ACFFEAF8E3E}"/>
          </ac:graphicFrameMkLst>
        </pc:graphicFrameChg>
        <pc:graphicFrameChg chg="add mod">
          <ac:chgData name="Jolanta Katinienė" userId="255b6e58-52b0-43eb-b519-4b2ef46db091" providerId="ADAL" clId="{F06F3D3B-736F-442D-9FB3-03B968319DA0}" dt="2024-04-15T09:10:10.391" v="874" actId="14100"/>
          <ac:graphicFrameMkLst>
            <pc:docMk/>
            <pc:sldMk cId="4241121166" sldId="270"/>
            <ac:graphicFrameMk id="5" creationId="{925DB6EF-74BC-0C37-9B4B-18E697BAEBB5}"/>
          </ac:graphicFrameMkLst>
        </pc:graphicFrameChg>
        <pc:graphicFrameChg chg="del">
          <ac:chgData name="Jolanta Katinienė" userId="255b6e58-52b0-43eb-b519-4b2ef46db091" providerId="ADAL" clId="{F06F3D3B-736F-442D-9FB3-03B968319DA0}" dt="2024-04-15T09:08:41.809" v="857" actId="478"/>
          <ac:graphicFrameMkLst>
            <pc:docMk/>
            <pc:sldMk cId="4241121166" sldId="270"/>
            <ac:graphicFrameMk id="6" creationId="{925DB6EF-74BC-0C37-9B4B-18E697BAEBB5}"/>
          </ac:graphicFrameMkLst>
        </pc:graphicFrameChg>
        <pc:graphicFrameChg chg="add mod">
          <ac:chgData name="Jolanta Katinienė" userId="255b6e58-52b0-43eb-b519-4b2ef46db091" providerId="ADAL" clId="{F06F3D3B-736F-442D-9FB3-03B968319DA0}" dt="2024-04-15T09:10:41.584" v="877" actId="14100"/>
          <ac:graphicFrameMkLst>
            <pc:docMk/>
            <pc:sldMk cId="4241121166" sldId="270"/>
            <ac:graphicFrameMk id="7" creationId="{7AEB885F-70B4-8D70-F175-6ACFFEAF8E3E}"/>
          </ac:graphicFrameMkLst>
        </pc:graphicFrameChg>
        <pc:picChg chg="del">
          <ac:chgData name="Jolanta Katinienė" userId="255b6e58-52b0-43eb-b519-4b2ef46db091" providerId="ADAL" clId="{F06F3D3B-736F-442D-9FB3-03B968319DA0}" dt="2024-04-15T09:13:06.730" v="878" actId="478"/>
          <ac:picMkLst>
            <pc:docMk/>
            <pc:sldMk cId="4241121166" sldId="270"/>
            <ac:picMk id="8" creationId="{C64E323C-8CC4-C43C-2C48-C1687268037D}"/>
          </ac:picMkLst>
        </pc:picChg>
        <pc:picChg chg="add mod">
          <ac:chgData name="Jolanta Katinienė" userId="255b6e58-52b0-43eb-b519-4b2ef46db091" providerId="ADAL" clId="{F06F3D3B-736F-442D-9FB3-03B968319DA0}" dt="2024-04-15T09:13:14.847" v="880" actId="1076"/>
          <ac:picMkLst>
            <pc:docMk/>
            <pc:sldMk cId="4241121166" sldId="270"/>
            <ac:picMk id="10" creationId="{5B6CCB9E-7AC4-A187-B4A9-DB0A546AC611}"/>
          </ac:picMkLst>
        </pc:picChg>
      </pc:sldChg>
      <pc:sldChg chg="addSp delSp modSp del mod chgLayout">
        <pc:chgData name="Jolanta Katinienė" userId="255b6e58-52b0-43eb-b519-4b2ef46db091" providerId="ADAL" clId="{F06F3D3B-736F-442D-9FB3-03B968319DA0}" dt="2024-04-15T09:33:47.118" v="957" actId="2696"/>
        <pc:sldMkLst>
          <pc:docMk/>
          <pc:sldMk cId="910299840" sldId="271"/>
        </pc:sldMkLst>
        <pc:spChg chg="del mod">
          <ac:chgData name="Jolanta Katinienė" userId="255b6e58-52b0-43eb-b519-4b2ef46db091" providerId="ADAL" clId="{F06F3D3B-736F-442D-9FB3-03B968319DA0}" dt="2024-04-15T09:33:30.002" v="956" actId="6264"/>
          <ac:spMkLst>
            <pc:docMk/>
            <pc:sldMk cId="910299840" sldId="271"/>
            <ac:spMk id="2" creationId="{983DD51E-BCD4-F506-8886-0663A0ECAE18}"/>
          </ac:spMkLst>
        </pc:spChg>
        <pc:spChg chg="del mod">
          <ac:chgData name="Jolanta Katinienė" userId="255b6e58-52b0-43eb-b519-4b2ef46db091" providerId="ADAL" clId="{F06F3D3B-736F-442D-9FB3-03B968319DA0}" dt="2024-04-15T09:33:30.002" v="956" actId="6264"/>
          <ac:spMkLst>
            <pc:docMk/>
            <pc:sldMk cId="910299840" sldId="271"/>
            <ac:spMk id="3" creationId="{2E59CAF2-0105-AC2A-6138-7B7AA05FAF3E}"/>
          </ac:spMkLst>
        </pc:spChg>
        <pc:spChg chg="add mod ord">
          <ac:chgData name="Jolanta Katinienė" userId="255b6e58-52b0-43eb-b519-4b2ef46db091" providerId="ADAL" clId="{F06F3D3B-736F-442D-9FB3-03B968319DA0}" dt="2024-04-15T09:33:30.002" v="956" actId="6264"/>
          <ac:spMkLst>
            <pc:docMk/>
            <pc:sldMk cId="910299840" sldId="271"/>
            <ac:spMk id="5" creationId="{EA12BB1C-F3B7-07E7-C84D-78C7803F8E86}"/>
          </ac:spMkLst>
        </pc:spChg>
        <pc:spChg chg="add mod ord">
          <ac:chgData name="Jolanta Katinienė" userId="255b6e58-52b0-43eb-b519-4b2ef46db091" providerId="ADAL" clId="{F06F3D3B-736F-442D-9FB3-03B968319DA0}" dt="2024-04-15T09:33:30.002" v="956" actId="6264"/>
          <ac:spMkLst>
            <pc:docMk/>
            <pc:sldMk cId="910299840" sldId="271"/>
            <ac:spMk id="6" creationId="{6DE4648A-DB3F-1DDB-3780-F24A1A4D88AC}"/>
          </ac:spMkLst>
        </pc:spChg>
      </pc:sldChg>
      <pc:sldChg chg="addSp delSp modSp mod">
        <pc:chgData name="Jolanta Katinienė" userId="255b6e58-52b0-43eb-b519-4b2ef46db091" providerId="ADAL" clId="{F06F3D3B-736F-442D-9FB3-03B968319DA0}" dt="2024-04-12T06:29:19.981" v="423" actId="6549"/>
        <pc:sldMkLst>
          <pc:docMk/>
          <pc:sldMk cId="1179426668" sldId="272"/>
        </pc:sldMkLst>
        <pc:spChg chg="del mod">
          <ac:chgData name="Jolanta Katinienė" userId="255b6e58-52b0-43eb-b519-4b2ef46db091" providerId="ADAL" clId="{F06F3D3B-736F-442D-9FB3-03B968319DA0}" dt="2024-04-12T06:25:43.077" v="289"/>
          <ac:spMkLst>
            <pc:docMk/>
            <pc:sldMk cId="1179426668" sldId="272"/>
            <ac:spMk id="12" creationId="{16EC1C45-03ED-E45E-1914-915B229B3FE4}"/>
          </ac:spMkLst>
        </pc:spChg>
        <pc:spChg chg="del mod">
          <ac:chgData name="Jolanta Katinienė" userId="255b6e58-52b0-43eb-b519-4b2ef46db091" providerId="ADAL" clId="{F06F3D3B-736F-442D-9FB3-03B968319DA0}" dt="2024-04-12T06:25:43.078" v="291"/>
          <ac:spMkLst>
            <pc:docMk/>
            <pc:sldMk cId="1179426668" sldId="272"/>
            <ac:spMk id="13" creationId="{3849CAC1-6469-1010-6938-2027F3812C04}"/>
          </ac:spMkLst>
        </pc:spChg>
        <pc:spChg chg="mod">
          <ac:chgData name="Jolanta Katinienė" userId="255b6e58-52b0-43eb-b519-4b2ef46db091" providerId="ADAL" clId="{F06F3D3B-736F-442D-9FB3-03B968319DA0}" dt="2024-04-12T06:29:19.981" v="423" actId="6549"/>
          <ac:spMkLst>
            <pc:docMk/>
            <pc:sldMk cId="1179426668" sldId="272"/>
            <ac:spMk id="14" creationId="{C76D11E9-1B42-A662-79E1-AC853251C8BF}"/>
          </ac:spMkLst>
        </pc:spChg>
        <pc:graphicFrameChg chg="del">
          <ac:chgData name="Jolanta Katinienė" userId="255b6e58-52b0-43eb-b519-4b2ef46db091" providerId="ADAL" clId="{F06F3D3B-736F-442D-9FB3-03B968319DA0}" dt="2024-04-12T06:10:45.574" v="249" actId="478"/>
          <ac:graphicFrameMkLst>
            <pc:docMk/>
            <pc:sldMk cId="1179426668" sldId="272"/>
            <ac:graphicFrameMk id="4" creationId="{DC000CF7-B477-E5F7-4721-2B321AF34D74}"/>
          </ac:graphicFrameMkLst>
        </pc:graphicFrameChg>
        <pc:graphicFrameChg chg="add mod">
          <ac:chgData name="Jolanta Katinienė" userId="255b6e58-52b0-43eb-b519-4b2ef46db091" providerId="ADAL" clId="{F06F3D3B-736F-442D-9FB3-03B968319DA0}" dt="2024-04-12T06:27:34.547" v="358" actId="14100"/>
          <ac:graphicFrameMkLst>
            <pc:docMk/>
            <pc:sldMk cId="1179426668" sldId="272"/>
            <ac:graphicFrameMk id="5" creationId="{DC000CF7-B477-E5F7-4721-2B321AF34D74}"/>
          </ac:graphicFrameMkLst>
        </pc:graphicFrameChg>
        <pc:graphicFrameChg chg="del mod">
          <ac:chgData name="Jolanta Katinienė" userId="255b6e58-52b0-43eb-b519-4b2ef46db091" providerId="ADAL" clId="{F06F3D3B-736F-442D-9FB3-03B968319DA0}" dt="2024-04-12T06:25:04.308" v="281" actId="478"/>
          <ac:graphicFrameMkLst>
            <pc:docMk/>
            <pc:sldMk cId="1179426668" sldId="272"/>
            <ac:graphicFrameMk id="6" creationId="{BC150CFF-1030-5938-C142-6AD7F1E25A1B}"/>
          </ac:graphicFrameMkLst>
        </pc:graphicFrameChg>
        <pc:graphicFrameChg chg="add mod">
          <ac:chgData name="Jolanta Katinienė" userId="255b6e58-52b0-43eb-b519-4b2ef46db091" providerId="ADAL" clId="{F06F3D3B-736F-442D-9FB3-03B968319DA0}" dt="2024-04-12T06:26:24.076" v="301" actId="14100"/>
          <ac:graphicFrameMkLst>
            <pc:docMk/>
            <pc:sldMk cId="1179426668" sldId="272"/>
            <ac:graphicFrameMk id="7" creationId="{BC150CFF-1030-5938-C142-6AD7F1E25A1B}"/>
          </ac:graphicFrameMkLst>
        </pc:graphicFrameChg>
      </pc:sldChg>
      <pc:sldChg chg="addSp delSp modSp mod">
        <pc:chgData name="Jolanta Katinienė" userId="255b6e58-52b0-43eb-b519-4b2ef46db091" providerId="ADAL" clId="{F06F3D3B-736F-442D-9FB3-03B968319DA0}" dt="2024-04-12T09:02:05.447" v="585" actId="1076"/>
        <pc:sldMkLst>
          <pc:docMk/>
          <pc:sldMk cId="3505080774" sldId="273"/>
        </pc:sldMkLst>
        <pc:spChg chg="mod">
          <ac:chgData name="Jolanta Katinienė" userId="255b6e58-52b0-43eb-b519-4b2ef46db091" providerId="ADAL" clId="{F06F3D3B-736F-442D-9FB3-03B968319DA0}" dt="2024-04-12T08:55:16.989" v="557" actId="6549"/>
          <ac:spMkLst>
            <pc:docMk/>
            <pc:sldMk cId="3505080774" sldId="273"/>
            <ac:spMk id="6" creationId="{C9A3C0F0-174A-C408-5A3D-3CAA88DA5579}"/>
          </ac:spMkLst>
        </pc:spChg>
        <pc:graphicFrameChg chg="del">
          <ac:chgData name="Jolanta Katinienė" userId="255b6e58-52b0-43eb-b519-4b2ef46db091" providerId="ADAL" clId="{F06F3D3B-736F-442D-9FB3-03B968319DA0}" dt="2024-04-12T07:58:28.358" v="536" actId="478"/>
          <ac:graphicFrameMkLst>
            <pc:docMk/>
            <pc:sldMk cId="3505080774" sldId="273"/>
            <ac:graphicFrameMk id="4" creationId="{5EA6F72A-0F0C-898E-0737-25EC78DCA875}"/>
          </ac:graphicFrameMkLst>
        </pc:graphicFrameChg>
        <pc:graphicFrameChg chg="del">
          <ac:chgData name="Jolanta Katinienė" userId="255b6e58-52b0-43eb-b519-4b2ef46db091" providerId="ADAL" clId="{F06F3D3B-736F-442D-9FB3-03B968319DA0}" dt="2024-04-12T08:54:11.495" v="549" actId="478"/>
          <ac:graphicFrameMkLst>
            <pc:docMk/>
            <pc:sldMk cId="3505080774" sldId="273"/>
            <ac:graphicFrameMk id="5" creationId="{6FBF6B5B-C5CD-DD03-1516-F0E66AFC119A}"/>
          </ac:graphicFrameMkLst>
        </pc:graphicFrameChg>
        <pc:graphicFrameChg chg="add del mod">
          <ac:chgData name="Jolanta Katinienė" userId="255b6e58-52b0-43eb-b519-4b2ef46db091" providerId="ADAL" clId="{F06F3D3B-736F-442D-9FB3-03B968319DA0}" dt="2024-04-12T08:00:44.553" v="543" actId="478"/>
          <ac:graphicFrameMkLst>
            <pc:docMk/>
            <pc:sldMk cId="3505080774" sldId="273"/>
            <ac:graphicFrameMk id="7" creationId="{5EA6F72A-0F0C-898E-0737-25EC78DCA875}"/>
          </ac:graphicFrameMkLst>
        </pc:graphicFrameChg>
        <pc:graphicFrameChg chg="add mod">
          <ac:chgData name="Jolanta Katinienė" userId="255b6e58-52b0-43eb-b519-4b2ef46db091" providerId="ADAL" clId="{F06F3D3B-736F-442D-9FB3-03B968319DA0}" dt="2024-04-12T08:01:05.806" v="548" actId="113"/>
          <ac:graphicFrameMkLst>
            <pc:docMk/>
            <pc:sldMk cId="3505080774" sldId="273"/>
            <ac:graphicFrameMk id="8" creationId="{5EA6F72A-0F0C-898E-0737-25EC78DCA875}"/>
          </ac:graphicFrameMkLst>
        </pc:graphicFrameChg>
        <pc:graphicFrameChg chg="del">
          <ac:chgData name="Jolanta Katinienė" userId="255b6e58-52b0-43eb-b519-4b2ef46db091" providerId="ADAL" clId="{F06F3D3B-736F-442D-9FB3-03B968319DA0}" dt="2024-04-12T08:57:24.911" v="558" actId="478"/>
          <ac:graphicFrameMkLst>
            <pc:docMk/>
            <pc:sldMk cId="3505080774" sldId="273"/>
            <ac:graphicFrameMk id="9" creationId="{8E27A6D0-A1A1-2D6E-4686-8270A31C90BF}"/>
          </ac:graphicFrameMkLst>
        </pc:graphicFrameChg>
        <pc:graphicFrameChg chg="add mod">
          <ac:chgData name="Jolanta Katinienė" userId="255b6e58-52b0-43eb-b519-4b2ef46db091" providerId="ADAL" clId="{F06F3D3B-736F-442D-9FB3-03B968319DA0}" dt="2024-04-12T08:54:49.382" v="556" actId="14100"/>
          <ac:graphicFrameMkLst>
            <pc:docMk/>
            <pc:sldMk cId="3505080774" sldId="273"/>
            <ac:graphicFrameMk id="10" creationId="{6FBF6B5B-C5CD-DD03-1516-F0E66AFC119A}"/>
          </ac:graphicFrameMkLst>
        </pc:graphicFrameChg>
        <pc:graphicFrameChg chg="del">
          <ac:chgData name="Jolanta Katinienė" userId="255b6e58-52b0-43eb-b519-4b2ef46db091" providerId="ADAL" clId="{F06F3D3B-736F-442D-9FB3-03B968319DA0}" dt="2024-04-12T09:01:06.862" v="575" actId="478"/>
          <ac:graphicFrameMkLst>
            <pc:docMk/>
            <pc:sldMk cId="3505080774" sldId="273"/>
            <ac:graphicFrameMk id="11" creationId="{79F8FB91-1C7F-5A20-C197-20667C878546}"/>
          </ac:graphicFrameMkLst>
        </pc:graphicFrameChg>
        <pc:graphicFrameChg chg="add del mod">
          <ac:chgData name="Jolanta Katinienė" userId="255b6e58-52b0-43eb-b519-4b2ef46db091" providerId="ADAL" clId="{F06F3D3B-736F-442D-9FB3-03B968319DA0}" dt="2024-04-12T08:57:41.015" v="562" actId="478"/>
          <ac:graphicFrameMkLst>
            <pc:docMk/>
            <pc:sldMk cId="3505080774" sldId="273"/>
            <ac:graphicFrameMk id="12" creationId="{8E27A6D0-A1A1-2D6E-4686-8270A31C90BF}"/>
          </ac:graphicFrameMkLst>
        </pc:graphicFrameChg>
        <pc:graphicFrameChg chg="add mod">
          <ac:chgData name="Jolanta Katinienė" userId="255b6e58-52b0-43eb-b519-4b2ef46db091" providerId="ADAL" clId="{F06F3D3B-736F-442D-9FB3-03B968319DA0}" dt="2024-04-12T08:58:49.416" v="574" actId="1076"/>
          <ac:graphicFrameMkLst>
            <pc:docMk/>
            <pc:sldMk cId="3505080774" sldId="273"/>
            <ac:graphicFrameMk id="13" creationId="{8E27A6D0-A1A1-2D6E-4686-8270A31C90BF}"/>
          </ac:graphicFrameMkLst>
        </pc:graphicFrameChg>
        <pc:graphicFrameChg chg="add mod">
          <ac:chgData name="Jolanta Katinienė" userId="255b6e58-52b0-43eb-b519-4b2ef46db091" providerId="ADAL" clId="{F06F3D3B-736F-442D-9FB3-03B968319DA0}" dt="2024-04-12T09:02:05.447" v="585" actId="1076"/>
          <ac:graphicFrameMkLst>
            <pc:docMk/>
            <pc:sldMk cId="3505080774" sldId="273"/>
            <ac:graphicFrameMk id="14" creationId="{79F8FB91-1C7F-5A20-C197-20667C878546}"/>
          </ac:graphicFrameMkLst>
        </pc:graphicFrameChg>
      </pc:sldChg>
      <pc:sldChg chg="modSp mod">
        <pc:chgData name="Jolanta Katinienė" userId="255b6e58-52b0-43eb-b519-4b2ef46db091" providerId="ADAL" clId="{F06F3D3B-736F-442D-9FB3-03B968319DA0}" dt="2024-04-11T11:12:11.324" v="29" actId="6549"/>
        <pc:sldMkLst>
          <pc:docMk/>
          <pc:sldMk cId="1028745417" sldId="274"/>
        </pc:sldMkLst>
        <pc:spChg chg="mod">
          <ac:chgData name="Jolanta Katinienė" userId="255b6e58-52b0-43eb-b519-4b2ef46db091" providerId="ADAL" clId="{F06F3D3B-736F-442D-9FB3-03B968319DA0}" dt="2024-04-11T11:12:00.771" v="8" actId="20577"/>
          <ac:spMkLst>
            <pc:docMk/>
            <pc:sldMk cId="1028745417" sldId="274"/>
            <ac:spMk id="2" creationId="{9DE54DAB-02CA-3651-69CF-D1C45A793641}"/>
          </ac:spMkLst>
        </pc:spChg>
        <pc:spChg chg="mod">
          <ac:chgData name="Jolanta Katinienė" userId="255b6e58-52b0-43eb-b519-4b2ef46db091" providerId="ADAL" clId="{F06F3D3B-736F-442D-9FB3-03B968319DA0}" dt="2024-04-11T11:12:11.324" v="29" actId="6549"/>
          <ac:spMkLst>
            <pc:docMk/>
            <pc:sldMk cId="1028745417" sldId="274"/>
            <ac:spMk id="3" creationId="{752E44F8-33A3-E5EA-6C57-F40DA003ABE5}"/>
          </ac:spMkLst>
        </pc:spChg>
      </pc:sldChg>
      <pc:sldChg chg="addSp delSp modSp mod">
        <pc:chgData name="Jolanta Katinienė" userId="255b6e58-52b0-43eb-b519-4b2ef46db091" providerId="ADAL" clId="{F06F3D3B-736F-442D-9FB3-03B968319DA0}" dt="2024-04-12T06:05:28.793" v="248" actId="113"/>
        <pc:sldMkLst>
          <pc:docMk/>
          <pc:sldMk cId="1660301283" sldId="277"/>
        </pc:sldMkLst>
        <pc:spChg chg="mod">
          <ac:chgData name="Jolanta Katinienė" userId="255b6e58-52b0-43eb-b519-4b2ef46db091" providerId="ADAL" clId="{F06F3D3B-736F-442D-9FB3-03B968319DA0}" dt="2024-04-12T06:02:58.961" v="241" actId="6549"/>
          <ac:spMkLst>
            <pc:docMk/>
            <pc:sldMk cId="1660301283" sldId="277"/>
            <ac:spMk id="8" creationId="{D8CF056B-5776-193F-69DE-F1DEAE5ECD52}"/>
          </ac:spMkLst>
        </pc:spChg>
        <pc:graphicFrameChg chg="add del mod">
          <ac:chgData name="Jolanta Katinienė" userId="255b6e58-52b0-43eb-b519-4b2ef46db091" providerId="ADAL" clId="{F06F3D3B-736F-442D-9FB3-03B968319DA0}" dt="2024-04-12T06:04:59.880" v="242" actId="478"/>
          <ac:graphicFrameMkLst>
            <pc:docMk/>
            <pc:sldMk cId="1660301283" sldId="277"/>
            <ac:graphicFrameMk id="2" creationId="{34C08DE7-1123-1928-4184-5F5683170014}"/>
          </ac:graphicFrameMkLst>
        </pc:graphicFrameChg>
        <pc:graphicFrameChg chg="add mod">
          <ac:chgData name="Jolanta Katinienė" userId="255b6e58-52b0-43eb-b519-4b2ef46db091" providerId="ADAL" clId="{F06F3D3B-736F-442D-9FB3-03B968319DA0}" dt="2024-04-12T06:05:28.793" v="248" actId="113"/>
          <ac:graphicFrameMkLst>
            <pc:docMk/>
            <pc:sldMk cId="1660301283" sldId="277"/>
            <ac:graphicFrameMk id="3" creationId="{34C08DE7-1123-1928-4184-5F5683170014}"/>
          </ac:graphicFrameMkLst>
        </pc:graphicFrameChg>
        <pc:graphicFrameChg chg="del">
          <ac:chgData name="Jolanta Katinienė" userId="255b6e58-52b0-43eb-b519-4b2ef46db091" providerId="ADAL" clId="{F06F3D3B-736F-442D-9FB3-03B968319DA0}" dt="2024-04-12T05:57:42.328" v="140" actId="478"/>
          <ac:graphicFrameMkLst>
            <pc:docMk/>
            <pc:sldMk cId="1660301283" sldId="277"/>
            <ac:graphicFrameMk id="4" creationId="{34C08DE7-1123-1928-4184-5F5683170014}"/>
          </ac:graphicFrameMkLst>
        </pc:graphicFrameChg>
      </pc:sldChg>
      <pc:sldChg chg="add del">
        <pc:chgData name="Jolanta Katinienė" userId="255b6e58-52b0-43eb-b519-4b2ef46db091" providerId="ADAL" clId="{F06F3D3B-736F-442D-9FB3-03B968319DA0}" dt="2024-04-11T12:05:20.940" v="127" actId="47"/>
        <pc:sldMkLst>
          <pc:docMk/>
          <pc:sldMk cId="2304687879" sldId="278"/>
        </pc:sldMkLst>
      </pc:sldChg>
      <pc:sldChg chg="addSp delSp modSp mod">
        <pc:chgData name="Jolanta Katinienė" userId="255b6e58-52b0-43eb-b519-4b2ef46db091" providerId="ADAL" clId="{F06F3D3B-736F-442D-9FB3-03B968319DA0}" dt="2024-04-12T06:33:00.281" v="440" actId="113"/>
        <pc:sldMkLst>
          <pc:docMk/>
          <pc:sldMk cId="1163475032" sldId="279"/>
        </pc:sldMkLst>
        <pc:spChg chg="mod">
          <ac:chgData name="Jolanta Katinienė" userId="255b6e58-52b0-43eb-b519-4b2ef46db091" providerId="ADAL" clId="{F06F3D3B-736F-442D-9FB3-03B968319DA0}" dt="2024-04-12T06:32:44.613" v="436" actId="1076"/>
          <ac:spMkLst>
            <pc:docMk/>
            <pc:sldMk cId="1163475032" sldId="279"/>
            <ac:spMk id="3" creationId="{E35B1A2B-F833-8C56-6ABC-3912CA1B8712}"/>
          </ac:spMkLst>
        </pc:spChg>
        <pc:graphicFrameChg chg="add mod">
          <ac:chgData name="Jolanta Katinienė" userId="255b6e58-52b0-43eb-b519-4b2ef46db091" providerId="ADAL" clId="{F06F3D3B-736F-442D-9FB3-03B968319DA0}" dt="2024-04-12T06:33:00.281" v="440" actId="113"/>
          <ac:graphicFrameMkLst>
            <pc:docMk/>
            <pc:sldMk cId="1163475032" sldId="279"/>
            <ac:graphicFrameMk id="4" creationId="{53BEAAAD-88FC-36E6-4805-413A26FF8D4E}"/>
          </ac:graphicFrameMkLst>
        </pc:graphicFrameChg>
        <pc:graphicFrameChg chg="add mod">
          <ac:chgData name="Jolanta Katinienė" userId="255b6e58-52b0-43eb-b519-4b2ef46db091" providerId="ADAL" clId="{F06F3D3B-736F-442D-9FB3-03B968319DA0}" dt="2024-04-12T06:32:58.035" v="439" actId="113"/>
          <ac:graphicFrameMkLst>
            <pc:docMk/>
            <pc:sldMk cId="1163475032" sldId="279"/>
            <ac:graphicFrameMk id="5" creationId="{0C4F53CC-6052-B695-82C1-AF52FFA46DDB}"/>
          </ac:graphicFrameMkLst>
        </pc:graphicFrameChg>
        <pc:graphicFrameChg chg="del">
          <ac:chgData name="Jolanta Katinienė" userId="255b6e58-52b0-43eb-b519-4b2ef46db091" providerId="ADAL" clId="{F06F3D3B-736F-442D-9FB3-03B968319DA0}" dt="2024-04-11T12:46:29.583" v="128" actId="478"/>
          <ac:graphicFrameMkLst>
            <pc:docMk/>
            <pc:sldMk cId="1163475032" sldId="279"/>
            <ac:graphicFrameMk id="6" creationId="{53BEAAAD-88FC-36E6-4805-413A26FF8D4E}"/>
          </ac:graphicFrameMkLst>
        </pc:graphicFrameChg>
        <pc:graphicFrameChg chg="del">
          <ac:chgData name="Jolanta Katinienė" userId="255b6e58-52b0-43eb-b519-4b2ef46db091" providerId="ADAL" clId="{F06F3D3B-736F-442D-9FB3-03B968319DA0}" dt="2024-04-11T13:14:02.896" v="133" actId="478"/>
          <ac:graphicFrameMkLst>
            <pc:docMk/>
            <pc:sldMk cId="1163475032" sldId="279"/>
            <ac:graphicFrameMk id="7" creationId="{0C4F53CC-6052-B695-82C1-AF52FFA46DDB}"/>
          </ac:graphicFrameMkLst>
        </pc:graphicFrameChg>
      </pc:sldChg>
      <pc:sldChg chg="modSp mod">
        <pc:chgData name="Jolanta Katinienė" userId="255b6e58-52b0-43eb-b519-4b2ef46db091" providerId="ADAL" clId="{F06F3D3B-736F-442D-9FB3-03B968319DA0}" dt="2024-04-15T09:44:34.459" v="970" actId="27636"/>
        <pc:sldMkLst>
          <pc:docMk/>
          <pc:sldMk cId="1830833646" sldId="281"/>
        </pc:sldMkLst>
        <pc:spChg chg="mod">
          <ac:chgData name="Jolanta Katinienė" userId="255b6e58-52b0-43eb-b519-4b2ef46db091" providerId="ADAL" clId="{F06F3D3B-736F-442D-9FB3-03B968319DA0}" dt="2024-04-15T09:44:34.459" v="970" actId="27636"/>
          <ac:spMkLst>
            <pc:docMk/>
            <pc:sldMk cId="1830833646" sldId="281"/>
            <ac:spMk id="3" creationId="{32907A90-6EC8-5D88-AE06-98C777B2E2F9}"/>
          </ac:spMkLst>
        </pc:spChg>
      </pc:sldChg>
      <pc:sldChg chg="addSp delSp modSp new mod">
        <pc:chgData name="Jolanta Katinienė" userId="255b6e58-52b0-43eb-b519-4b2ef46db091" providerId="ADAL" clId="{F06F3D3B-736F-442D-9FB3-03B968319DA0}" dt="2024-04-12T11:15:26.227" v="648" actId="14100"/>
        <pc:sldMkLst>
          <pc:docMk/>
          <pc:sldMk cId="2826973707" sldId="282"/>
        </pc:sldMkLst>
        <pc:spChg chg="del mod">
          <ac:chgData name="Jolanta Katinienė" userId="255b6e58-52b0-43eb-b519-4b2ef46db091" providerId="ADAL" clId="{F06F3D3B-736F-442D-9FB3-03B968319DA0}" dt="2024-04-12T11:13:30.669" v="632" actId="478"/>
          <ac:spMkLst>
            <pc:docMk/>
            <pc:sldMk cId="2826973707" sldId="282"/>
            <ac:spMk id="2" creationId="{7F665545-917B-78D8-30FB-0F0A95C607E6}"/>
          </ac:spMkLst>
        </pc:spChg>
        <pc:spChg chg="del">
          <ac:chgData name="Jolanta Katinienė" userId="255b6e58-52b0-43eb-b519-4b2ef46db091" providerId="ADAL" clId="{F06F3D3B-736F-442D-9FB3-03B968319DA0}" dt="2024-04-12T11:13:35.269" v="633"/>
          <ac:spMkLst>
            <pc:docMk/>
            <pc:sldMk cId="2826973707" sldId="282"/>
            <ac:spMk id="3" creationId="{3C701698-501F-26A1-1F1F-237D750D6DC6}"/>
          </ac:spMkLst>
        </pc:spChg>
        <pc:graphicFrameChg chg="add mod">
          <ac:chgData name="Jolanta Katinienė" userId="255b6e58-52b0-43eb-b519-4b2ef46db091" providerId="ADAL" clId="{F06F3D3B-736F-442D-9FB3-03B968319DA0}" dt="2024-04-12T11:14:36.588" v="642" actId="14100"/>
          <ac:graphicFrameMkLst>
            <pc:docMk/>
            <pc:sldMk cId="2826973707" sldId="282"/>
            <ac:graphicFrameMk id="5" creationId="{5C724B40-C23D-D543-351D-D856C1A22B19}"/>
          </ac:graphicFrameMkLst>
        </pc:graphicFrameChg>
        <pc:graphicFrameChg chg="add del mod">
          <ac:chgData name="Jolanta Katinienė" userId="255b6e58-52b0-43eb-b519-4b2ef46db091" providerId="ADAL" clId="{F06F3D3B-736F-442D-9FB3-03B968319DA0}" dt="2024-04-12T11:15:12.449" v="644" actId="478"/>
          <ac:graphicFrameMkLst>
            <pc:docMk/>
            <pc:sldMk cId="2826973707" sldId="282"/>
            <ac:graphicFrameMk id="6" creationId="{552248C8-2B14-C2D8-6303-824B69DA61FB}"/>
          </ac:graphicFrameMkLst>
        </pc:graphicFrameChg>
        <pc:graphicFrameChg chg="add mod">
          <ac:chgData name="Jolanta Katinienė" userId="255b6e58-52b0-43eb-b519-4b2ef46db091" providerId="ADAL" clId="{F06F3D3B-736F-442D-9FB3-03B968319DA0}" dt="2024-04-12T11:15:26.227" v="648" actId="14100"/>
          <ac:graphicFrameMkLst>
            <pc:docMk/>
            <pc:sldMk cId="2826973707" sldId="282"/>
            <ac:graphicFrameMk id="7" creationId="{552248C8-2B14-C2D8-6303-824B69DA61FB}"/>
          </ac:graphicFrameMkLst>
        </pc:graphicFrameChg>
        <pc:picChg chg="add mod">
          <ac:chgData name="Jolanta Katinienė" userId="255b6e58-52b0-43eb-b519-4b2ef46db091" providerId="ADAL" clId="{F06F3D3B-736F-442D-9FB3-03B968319DA0}" dt="2024-04-12T10:31:36.161" v="628"/>
          <ac:picMkLst>
            <pc:docMk/>
            <pc:sldMk cId="2826973707" sldId="282"/>
            <ac:picMk id="4" creationId="{61882092-6803-F5F8-A414-A8A01E5F2D50}"/>
          </ac:picMkLst>
        </pc:picChg>
      </pc:sldChg>
    </pc:docChg>
  </pc:docChgLst>
  <pc:docChgLst>
    <pc:chgData name="Jolanta Katinienė" userId="255b6e58-52b0-43eb-b519-4b2ef46db091" providerId="ADAL" clId="{411DCB7D-3D6F-4DE8-AEFF-8B41AF01DD5A}"/>
    <pc:docChg chg="undo custSel addSld delSld modSld">
      <pc:chgData name="Jolanta Katinienė" userId="255b6e58-52b0-43eb-b519-4b2ef46db091" providerId="ADAL" clId="{411DCB7D-3D6F-4DE8-AEFF-8B41AF01DD5A}" dt="2024-08-06T12:30:24.935" v="1882" actId="27636"/>
      <pc:docMkLst>
        <pc:docMk/>
      </pc:docMkLst>
      <pc:sldChg chg="addSp modSp del mod">
        <pc:chgData name="Jolanta Katinienė" userId="255b6e58-52b0-43eb-b519-4b2ef46db091" providerId="ADAL" clId="{411DCB7D-3D6F-4DE8-AEFF-8B41AF01DD5A}" dt="2024-07-11T10:35:47.698" v="478" actId="47"/>
        <pc:sldMkLst>
          <pc:docMk/>
          <pc:sldMk cId="4038229539" sldId="257"/>
        </pc:sldMkLst>
        <pc:spChg chg="mod">
          <ac:chgData name="Jolanta Katinienė" userId="255b6e58-52b0-43eb-b519-4b2ef46db091" providerId="ADAL" clId="{411DCB7D-3D6F-4DE8-AEFF-8B41AF01DD5A}" dt="2024-07-11T09:14:21.706" v="373" actId="6549"/>
          <ac:spMkLst>
            <pc:docMk/>
            <pc:sldMk cId="4038229539" sldId="257"/>
            <ac:spMk id="2" creationId="{C0F87239-7EEC-8808-366C-79265E5A1AD9}"/>
          </ac:spMkLst>
        </pc:spChg>
        <pc:spChg chg="mod">
          <ac:chgData name="Jolanta Katinienė" userId="255b6e58-52b0-43eb-b519-4b2ef46db091" providerId="ADAL" clId="{411DCB7D-3D6F-4DE8-AEFF-8B41AF01DD5A}" dt="2024-07-11T09:10:06.874" v="367" actId="115"/>
          <ac:spMkLst>
            <pc:docMk/>
            <pc:sldMk cId="4038229539" sldId="257"/>
            <ac:spMk id="3" creationId="{22881767-583B-2178-2BA0-0C8A4F5F1870}"/>
          </ac:spMkLst>
        </pc:spChg>
        <pc:spChg chg="add mod">
          <ac:chgData name="Jolanta Katinienė" userId="255b6e58-52b0-43eb-b519-4b2ef46db091" providerId="ADAL" clId="{411DCB7D-3D6F-4DE8-AEFF-8B41AF01DD5A}" dt="2024-07-11T09:00:43.358" v="153" actId="120"/>
          <ac:spMkLst>
            <pc:docMk/>
            <pc:sldMk cId="4038229539" sldId="257"/>
            <ac:spMk id="5" creationId="{CADC6EFC-CBBE-EDA4-A2F6-511D502B3147}"/>
          </ac:spMkLst>
        </pc:spChg>
        <pc:spChg chg="add mod">
          <ac:chgData name="Jolanta Katinienė" userId="255b6e58-52b0-43eb-b519-4b2ef46db091" providerId="ADAL" clId="{411DCB7D-3D6F-4DE8-AEFF-8B41AF01DD5A}" dt="2024-07-11T09:01:40.783" v="175" actId="1076"/>
          <ac:spMkLst>
            <pc:docMk/>
            <pc:sldMk cId="4038229539" sldId="257"/>
            <ac:spMk id="6" creationId="{8F5AA020-AEC5-64B9-E588-F55A22064C3F}"/>
          </ac:spMkLst>
        </pc:spChg>
      </pc:sldChg>
      <pc:sldChg chg="addSp delSp modSp mod">
        <pc:chgData name="Jolanta Katinienė" userId="255b6e58-52b0-43eb-b519-4b2ef46db091" providerId="ADAL" clId="{411DCB7D-3D6F-4DE8-AEFF-8B41AF01DD5A}" dt="2024-08-06T11:27:48.330" v="1835" actId="20577"/>
        <pc:sldMkLst>
          <pc:docMk/>
          <pc:sldMk cId="3375734641" sldId="258"/>
        </pc:sldMkLst>
        <pc:spChg chg="del mod">
          <ac:chgData name="Jolanta Katinienė" userId="255b6e58-52b0-43eb-b519-4b2ef46db091" providerId="ADAL" clId="{411DCB7D-3D6F-4DE8-AEFF-8B41AF01DD5A}" dt="2024-07-11T10:12:40.877" v="377" actId="478"/>
          <ac:spMkLst>
            <pc:docMk/>
            <pc:sldMk cId="3375734641" sldId="258"/>
            <ac:spMk id="2" creationId="{1FFA001D-4F65-20AB-E96E-0504259F367C}"/>
          </ac:spMkLst>
        </pc:spChg>
        <pc:spChg chg="del mod">
          <ac:chgData name="Jolanta Katinienė" userId="255b6e58-52b0-43eb-b519-4b2ef46db091" providerId="ADAL" clId="{411DCB7D-3D6F-4DE8-AEFF-8B41AF01DD5A}" dt="2024-07-11T10:41:26.229" v="532" actId="478"/>
          <ac:spMkLst>
            <pc:docMk/>
            <pc:sldMk cId="3375734641" sldId="258"/>
            <ac:spMk id="3" creationId="{83C0C63B-FC12-9D30-DFBC-609F56AA67C9}"/>
          </ac:spMkLst>
        </pc:spChg>
        <pc:spChg chg="add del mod">
          <ac:chgData name="Jolanta Katinienė" userId="255b6e58-52b0-43eb-b519-4b2ef46db091" providerId="ADAL" clId="{411DCB7D-3D6F-4DE8-AEFF-8B41AF01DD5A}" dt="2024-07-11T10:56:17.631" v="800" actId="478"/>
          <ac:spMkLst>
            <pc:docMk/>
            <pc:sldMk cId="3375734641" sldId="258"/>
            <ac:spMk id="6" creationId="{D29A32FB-A2A2-0FE6-4E72-F316F9875AFF}"/>
          </ac:spMkLst>
        </pc:spChg>
        <pc:spChg chg="add del mod">
          <ac:chgData name="Jolanta Katinienė" userId="255b6e58-52b0-43eb-b519-4b2ef46db091" providerId="ADAL" clId="{411DCB7D-3D6F-4DE8-AEFF-8B41AF01DD5A}" dt="2024-07-11T10:56:13.799" v="799" actId="478"/>
          <ac:spMkLst>
            <pc:docMk/>
            <pc:sldMk cId="3375734641" sldId="258"/>
            <ac:spMk id="7" creationId="{9E3B9E3C-EDF9-FEE1-5FEA-3A3CA3FBBCB9}"/>
          </ac:spMkLst>
        </pc:spChg>
        <pc:spChg chg="add del mod">
          <ac:chgData name="Jolanta Katinienė" userId="255b6e58-52b0-43eb-b519-4b2ef46db091" providerId="ADAL" clId="{411DCB7D-3D6F-4DE8-AEFF-8B41AF01DD5A}" dt="2024-07-11T10:39:47.289" v="528" actId="478"/>
          <ac:spMkLst>
            <pc:docMk/>
            <pc:sldMk cId="3375734641" sldId="258"/>
            <ac:spMk id="8" creationId="{E6282F76-3F6C-A0E4-8EDE-5192EF1FC21C}"/>
          </ac:spMkLst>
        </pc:spChg>
        <pc:spChg chg="add del mod">
          <ac:chgData name="Jolanta Katinienė" userId="255b6e58-52b0-43eb-b519-4b2ef46db091" providerId="ADAL" clId="{411DCB7D-3D6F-4DE8-AEFF-8B41AF01DD5A}" dt="2024-07-11T10:41:32.548" v="533" actId="478"/>
          <ac:spMkLst>
            <pc:docMk/>
            <pc:sldMk cId="3375734641" sldId="258"/>
            <ac:spMk id="9" creationId="{0254AD53-94DE-C1D0-78A2-561B2F8E338B}"/>
          </ac:spMkLst>
        </pc:spChg>
        <pc:graphicFrameChg chg="add del mod modGraphic">
          <ac:chgData name="Jolanta Katinienė" userId="255b6e58-52b0-43eb-b519-4b2ef46db091" providerId="ADAL" clId="{411DCB7D-3D6F-4DE8-AEFF-8B41AF01DD5A}" dt="2024-08-06T11:27:48.330" v="1835" actId="20577"/>
          <ac:graphicFrameMkLst>
            <pc:docMk/>
            <pc:sldMk cId="3375734641" sldId="258"/>
            <ac:graphicFrameMk id="5" creationId="{BE603D86-F8F5-88F4-1019-8A7C439E7888}"/>
          </ac:graphicFrameMkLst>
        </pc:graphicFrameChg>
        <pc:picChg chg="add del mod">
          <ac:chgData name="Jolanta Katinienė" userId="255b6e58-52b0-43eb-b519-4b2ef46db091" providerId="ADAL" clId="{411DCB7D-3D6F-4DE8-AEFF-8B41AF01DD5A}" dt="2024-07-11T11:24:11.143" v="1032" actId="1076"/>
          <ac:picMkLst>
            <pc:docMk/>
            <pc:sldMk cId="3375734641" sldId="258"/>
            <ac:picMk id="4" creationId="{132A90AC-AA23-92F6-18BC-068043C94803}"/>
          </ac:picMkLst>
        </pc:picChg>
      </pc:sldChg>
      <pc:sldChg chg="addSp delSp modSp del mod">
        <pc:chgData name="Jolanta Katinienė" userId="255b6e58-52b0-43eb-b519-4b2ef46db091" providerId="ADAL" clId="{411DCB7D-3D6F-4DE8-AEFF-8B41AF01DD5A}" dt="2024-07-11T12:29:59.818" v="1743" actId="47"/>
        <pc:sldMkLst>
          <pc:docMk/>
          <pc:sldMk cId="1064781405" sldId="259"/>
        </pc:sldMkLst>
        <pc:spChg chg="del mod">
          <ac:chgData name="Jolanta Katinienė" userId="255b6e58-52b0-43eb-b519-4b2ef46db091" providerId="ADAL" clId="{411DCB7D-3D6F-4DE8-AEFF-8B41AF01DD5A}" dt="2024-07-11T08:56:33.024" v="49" actId="478"/>
          <ac:spMkLst>
            <pc:docMk/>
            <pc:sldMk cId="1064781405" sldId="259"/>
            <ac:spMk id="2" creationId="{E6AD274F-0FDF-13AD-244B-194B61E33052}"/>
          </ac:spMkLst>
        </pc:spChg>
        <pc:spChg chg="del mod">
          <ac:chgData name="Jolanta Katinienė" userId="255b6e58-52b0-43eb-b519-4b2ef46db091" providerId="ADAL" clId="{411DCB7D-3D6F-4DE8-AEFF-8B41AF01DD5A}" dt="2024-07-11T08:56:37.505" v="52"/>
          <ac:spMkLst>
            <pc:docMk/>
            <pc:sldMk cId="1064781405" sldId="259"/>
            <ac:spMk id="3" creationId="{5E5F3575-811F-50DE-F1B4-27FEBE4C8255}"/>
          </ac:spMkLst>
        </pc:spChg>
        <pc:graphicFrameChg chg="add del modGraphic">
          <ac:chgData name="Jolanta Katinienė" userId="255b6e58-52b0-43eb-b519-4b2ef46db091" providerId="ADAL" clId="{411DCB7D-3D6F-4DE8-AEFF-8B41AF01DD5A}" dt="2024-07-11T11:31:08.715" v="1056" actId="478"/>
          <ac:graphicFrameMkLst>
            <pc:docMk/>
            <pc:sldMk cId="1064781405" sldId="259"/>
            <ac:graphicFrameMk id="2" creationId="{B62083FC-5504-BD6D-30FB-9C15EF716246}"/>
          </ac:graphicFrameMkLst>
        </pc:graphicFrameChg>
      </pc:sldChg>
      <pc:sldChg chg="delSp modSp del mod">
        <pc:chgData name="Jolanta Katinienė" userId="255b6e58-52b0-43eb-b519-4b2ef46db091" providerId="ADAL" clId="{411DCB7D-3D6F-4DE8-AEFF-8B41AF01DD5A}" dt="2024-07-11T12:30:00.775" v="1744" actId="47"/>
        <pc:sldMkLst>
          <pc:docMk/>
          <pc:sldMk cId="3879166132" sldId="260"/>
        </pc:sldMkLst>
        <pc:spChg chg="mod">
          <ac:chgData name="Jolanta Katinienė" userId="255b6e58-52b0-43eb-b519-4b2ef46db091" providerId="ADAL" clId="{411DCB7D-3D6F-4DE8-AEFF-8B41AF01DD5A}" dt="2024-07-11T08:57:02.447" v="58" actId="6549"/>
          <ac:spMkLst>
            <pc:docMk/>
            <pc:sldMk cId="3879166132" sldId="260"/>
            <ac:spMk id="2" creationId="{C5612F7E-E971-440C-2377-1BE6DFA29869}"/>
          </ac:spMkLst>
        </pc:spChg>
        <pc:spChg chg="del mod">
          <ac:chgData name="Jolanta Katinienė" userId="255b6e58-52b0-43eb-b519-4b2ef46db091" providerId="ADAL" clId="{411DCB7D-3D6F-4DE8-AEFF-8B41AF01DD5A}" dt="2024-07-11T08:56:53.844" v="56" actId="478"/>
          <ac:spMkLst>
            <pc:docMk/>
            <pc:sldMk cId="3879166132" sldId="260"/>
            <ac:spMk id="9" creationId="{36BC3499-5F3D-84B2-C75D-E8071913FF2D}"/>
          </ac:spMkLst>
        </pc:spChg>
        <pc:spChg chg="del">
          <ac:chgData name="Jolanta Katinienė" userId="255b6e58-52b0-43eb-b519-4b2ef46db091" providerId="ADAL" clId="{411DCB7D-3D6F-4DE8-AEFF-8B41AF01DD5A}" dt="2024-07-11T08:56:44.384" v="54" actId="478"/>
          <ac:spMkLst>
            <pc:docMk/>
            <pc:sldMk cId="3879166132" sldId="260"/>
            <ac:spMk id="25" creationId="{65F6060B-7F1C-92CA-49E5-F9C857B8A6E8}"/>
          </ac:spMkLst>
        </pc:spChg>
        <pc:graphicFrameChg chg="del">
          <ac:chgData name="Jolanta Katinienė" userId="255b6e58-52b0-43eb-b519-4b2ef46db091" providerId="ADAL" clId="{411DCB7D-3D6F-4DE8-AEFF-8B41AF01DD5A}" dt="2024-07-11T08:56:42.437" v="53" actId="478"/>
          <ac:graphicFrameMkLst>
            <pc:docMk/>
            <pc:sldMk cId="3879166132" sldId="260"/>
            <ac:graphicFrameMk id="6" creationId="{5ED28914-950F-CD21-128A-DD1F135B0B12}"/>
          </ac:graphicFrameMkLst>
        </pc:graphicFrameChg>
        <pc:graphicFrameChg chg="del">
          <ac:chgData name="Jolanta Katinienė" userId="255b6e58-52b0-43eb-b519-4b2ef46db091" providerId="ADAL" clId="{411DCB7D-3D6F-4DE8-AEFF-8B41AF01DD5A}" dt="2024-07-11T08:56:57.372" v="57" actId="478"/>
          <ac:graphicFrameMkLst>
            <pc:docMk/>
            <pc:sldMk cId="3879166132" sldId="260"/>
            <ac:graphicFrameMk id="7" creationId="{8BE6C43B-1E45-635A-828B-2F5E01167E61}"/>
          </ac:graphicFrameMkLst>
        </pc:graphicFrameChg>
      </pc:sldChg>
      <pc:sldChg chg="del">
        <pc:chgData name="Jolanta Katinienė" userId="255b6e58-52b0-43eb-b519-4b2ef46db091" providerId="ADAL" clId="{411DCB7D-3D6F-4DE8-AEFF-8B41AF01DD5A}" dt="2024-07-11T08:57:26.945" v="66" actId="47"/>
        <pc:sldMkLst>
          <pc:docMk/>
          <pc:sldMk cId="929131462" sldId="261"/>
        </pc:sldMkLst>
      </pc:sldChg>
      <pc:sldChg chg="del">
        <pc:chgData name="Jolanta Katinienė" userId="255b6e58-52b0-43eb-b519-4b2ef46db091" providerId="ADAL" clId="{411DCB7D-3D6F-4DE8-AEFF-8B41AF01DD5A}" dt="2024-07-11T08:57:28.440" v="68" actId="47"/>
        <pc:sldMkLst>
          <pc:docMk/>
          <pc:sldMk cId="1117938179" sldId="262"/>
        </pc:sldMkLst>
      </pc:sldChg>
      <pc:sldChg chg="del">
        <pc:chgData name="Jolanta Katinienė" userId="255b6e58-52b0-43eb-b519-4b2ef46db091" providerId="ADAL" clId="{411DCB7D-3D6F-4DE8-AEFF-8B41AF01DD5A}" dt="2024-07-11T08:57:29.289" v="69" actId="47"/>
        <pc:sldMkLst>
          <pc:docMk/>
          <pc:sldMk cId="929091500" sldId="263"/>
        </pc:sldMkLst>
      </pc:sldChg>
      <pc:sldChg chg="del">
        <pc:chgData name="Jolanta Katinienė" userId="255b6e58-52b0-43eb-b519-4b2ef46db091" providerId="ADAL" clId="{411DCB7D-3D6F-4DE8-AEFF-8B41AF01DD5A}" dt="2024-07-11T08:57:30.043" v="70" actId="47"/>
        <pc:sldMkLst>
          <pc:docMk/>
          <pc:sldMk cId="50756547" sldId="265"/>
        </pc:sldMkLst>
      </pc:sldChg>
      <pc:sldChg chg="del">
        <pc:chgData name="Jolanta Katinienė" userId="255b6e58-52b0-43eb-b519-4b2ef46db091" providerId="ADAL" clId="{411DCB7D-3D6F-4DE8-AEFF-8B41AF01DD5A}" dt="2024-07-11T08:57:31.443" v="72" actId="47"/>
        <pc:sldMkLst>
          <pc:docMk/>
          <pc:sldMk cId="3147730725" sldId="266"/>
        </pc:sldMkLst>
      </pc:sldChg>
      <pc:sldChg chg="del">
        <pc:chgData name="Jolanta Katinienė" userId="255b6e58-52b0-43eb-b519-4b2ef46db091" providerId="ADAL" clId="{411DCB7D-3D6F-4DE8-AEFF-8B41AF01DD5A}" dt="2024-07-11T08:57:32.671" v="74" actId="47"/>
        <pc:sldMkLst>
          <pc:docMk/>
          <pc:sldMk cId="2226714204" sldId="267"/>
        </pc:sldMkLst>
      </pc:sldChg>
      <pc:sldChg chg="del">
        <pc:chgData name="Jolanta Katinienė" userId="255b6e58-52b0-43eb-b519-4b2ef46db091" providerId="ADAL" clId="{411DCB7D-3D6F-4DE8-AEFF-8B41AF01DD5A}" dt="2024-07-11T08:57:31.994" v="73" actId="47"/>
        <pc:sldMkLst>
          <pc:docMk/>
          <pc:sldMk cId="304255102" sldId="268"/>
        </pc:sldMkLst>
      </pc:sldChg>
      <pc:sldChg chg="del">
        <pc:chgData name="Jolanta Katinienė" userId="255b6e58-52b0-43eb-b519-4b2ef46db091" providerId="ADAL" clId="{411DCB7D-3D6F-4DE8-AEFF-8B41AF01DD5A}" dt="2024-07-11T08:57:33.298" v="75" actId="47"/>
        <pc:sldMkLst>
          <pc:docMk/>
          <pc:sldMk cId="1647696204" sldId="269"/>
        </pc:sldMkLst>
      </pc:sldChg>
      <pc:sldChg chg="del">
        <pc:chgData name="Jolanta Katinienė" userId="255b6e58-52b0-43eb-b519-4b2ef46db091" providerId="ADAL" clId="{411DCB7D-3D6F-4DE8-AEFF-8B41AF01DD5A}" dt="2024-07-11T08:57:33.965" v="76" actId="47"/>
        <pc:sldMkLst>
          <pc:docMk/>
          <pc:sldMk cId="4241121166" sldId="270"/>
        </pc:sldMkLst>
      </pc:sldChg>
      <pc:sldChg chg="del">
        <pc:chgData name="Jolanta Katinienė" userId="255b6e58-52b0-43eb-b519-4b2ef46db091" providerId="ADAL" clId="{411DCB7D-3D6F-4DE8-AEFF-8B41AF01DD5A}" dt="2024-07-11T08:57:25.782" v="65" actId="47"/>
        <pc:sldMkLst>
          <pc:docMk/>
          <pc:sldMk cId="1179426668" sldId="272"/>
        </pc:sldMkLst>
      </pc:sldChg>
      <pc:sldChg chg="del">
        <pc:chgData name="Jolanta Katinienė" userId="255b6e58-52b0-43eb-b519-4b2ef46db091" providerId="ADAL" clId="{411DCB7D-3D6F-4DE8-AEFF-8B41AF01DD5A}" dt="2024-07-11T08:57:27.858" v="67" actId="47"/>
        <pc:sldMkLst>
          <pc:docMk/>
          <pc:sldMk cId="3505080774" sldId="273"/>
        </pc:sldMkLst>
      </pc:sldChg>
      <pc:sldChg chg="addSp delSp modSp mod">
        <pc:chgData name="Jolanta Katinienė" userId="255b6e58-52b0-43eb-b519-4b2ef46db091" providerId="ADAL" clId="{411DCB7D-3D6F-4DE8-AEFF-8B41AF01DD5A}" dt="2024-08-06T12:30:24.935" v="1882" actId="27636"/>
        <pc:sldMkLst>
          <pc:docMk/>
          <pc:sldMk cId="1028745417" sldId="274"/>
        </pc:sldMkLst>
        <pc:spChg chg="del mod">
          <ac:chgData name="Jolanta Katinienė" userId="255b6e58-52b0-43eb-b519-4b2ef46db091" providerId="ADAL" clId="{411DCB7D-3D6F-4DE8-AEFF-8B41AF01DD5A}" dt="2024-07-11T08:55:26.689" v="1" actId="478"/>
          <ac:spMkLst>
            <pc:docMk/>
            <pc:sldMk cId="1028745417" sldId="274"/>
            <ac:spMk id="2" creationId="{9DE54DAB-02CA-3651-69CF-D1C45A793641}"/>
          </ac:spMkLst>
        </pc:spChg>
        <pc:spChg chg="mod">
          <ac:chgData name="Jolanta Katinienė" userId="255b6e58-52b0-43eb-b519-4b2ef46db091" providerId="ADAL" clId="{411DCB7D-3D6F-4DE8-AEFF-8B41AF01DD5A}" dt="2024-08-06T12:30:24.935" v="1882" actId="27636"/>
          <ac:spMkLst>
            <pc:docMk/>
            <pc:sldMk cId="1028745417" sldId="274"/>
            <ac:spMk id="3" creationId="{752E44F8-33A3-E5EA-6C57-F40DA003ABE5}"/>
          </ac:spMkLst>
        </pc:spChg>
        <pc:spChg chg="add mod">
          <ac:chgData name="Jolanta Katinienė" userId="255b6e58-52b0-43eb-b519-4b2ef46db091" providerId="ADAL" clId="{411DCB7D-3D6F-4DE8-AEFF-8B41AF01DD5A}" dt="2024-07-11T13:33:24.850" v="1779" actId="20577"/>
          <ac:spMkLst>
            <pc:docMk/>
            <pc:sldMk cId="1028745417" sldId="274"/>
            <ac:spMk id="6" creationId="{857F9523-659A-9238-92ED-94075F55F17A}"/>
          </ac:spMkLst>
        </pc:spChg>
      </pc:sldChg>
      <pc:sldChg chg="del">
        <pc:chgData name="Jolanta Katinienė" userId="255b6e58-52b0-43eb-b519-4b2ef46db091" providerId="ADAL" clId="{411DCB7D-3D6F-4DE8-AEFF-8B41AF01DD5A}" dt="2024-07-11T08:57:23.615" v="64" actId="47"/>
        <pc:sldMkLst>
          <pc:docMk/>
          <pc:sldMk cId="1660301283" sldId="277"/>
        </pc:sldMkLst>
      </pc:sldChg>
      <pc:sldChg chg="delSp modSp del mod">
        <pc:chgData name="Jolanta Katinienė" userId="255b6e58-52b0-43eb-b519-4b2ef46db091" providerId="ADAL" clId="{411DCB7D-3D6F-4DE8-AEFF-8B41AF01DD5A}" dt="2024-07-11T12:30:01.732" v="1745" actId="47"/>
        <pc:sldMkLst>
          <pc:docMk/>
          <pc:sldMk cId="1163475032" sldId="279"/>
        </pc:sldMkLst>
        <pc:spChg chg="mod">
          <ac:chgData name="Jolanta Katinienė" userId="255b6e58-52b0-43eb-b519-4b2ef46db091" providerId="ADAL" clId="{411DCB7D-3D6F-4DE8-AEFF-8B41AF01DD5A}" dt="2024-07-11T08:57:15.558" v="63" actId="6549"/>
          <ac:spMkLst>
            <pc:docMk/>
            <pc:sldMk cId="1163475032" sldId="279"/>
            <ac:spMk id="3" creationId="{E35B1A2B-F833-8C56-6ABC-3912CA1B8712}"/>
          </ac:spMkLst>
        </pc:spChg>
        <pc:graphicFrameChg chg="del mod">
          <ac:chgData name="Jolanta Katinienė" userId="255b6e58-52b0-43eb-b519-4b2ef46db091" providerId="ADAL" clId="{411DCB7D-3D6F-4DE8-AEFF-8B41AF01DD5A}" dt="2024-07-11T08:57:11.366" v="62" actId="478"/>
          <ac:graphicFrameMkLst>
            <pc:docMk/>
            <pc:sldMk cId="1163475032" sldId="279"/>
            <ac:graphicFrameMk id="4" creationId="{53BEAAAD-88FC-36E6-4805-413A26FF8D4E}"/>
          </ac:graphicFrameMkLst>
        </pc:graphicFrameChg>
        <pc:graphicFrameChg chg="del mod">
          <ac:chgData name="Jolanta Katinienė" userId="255b6e58-52b0-43eb-b519-4b2ef46db091" providerId="ADAL" clId="{411DCB7D-3D6F-4DE8-AEFF-8B41AF01DD5A}" dt="2024-07-11T08:57:08.178" v="60" actId="478"/>
          <ac:graphicFrameMkLst>
            <pc:docMk/>
            <pc:sldMk cId="1163475032" sldId="279"/>
            <ac:graphicFrameMk id="5" creationId="{0C4F53CC-6052-B695-82C1-AF52FFA46DDB}"/>
          </ac:graphicFrameMkLst>
        </pc:graphicFrameChg>
      </pc:sldChg>
      <pc:sldChg chg="del">
        <pc:chgData name="Jolanta Katinienė" userId="255b6e58-52b0-43eb-b519-4b2ef46db091" providerId="ADAL" clId="{411DCB7D-3D6F-4DE8-AEFF-8B41AF01DD5A}" dt="2024-07-11T08:57:34.823" v="77" actId="47"/>
        <pc:sldMkLst>
          <pc:docMk/>
          <pc:sldMk cId="934450133" sldId="280"/>
        </pc:sldMkLst>
      </pc:sldChg>
      <pc:sldChg chg="modSp add mod">
        <pc:chgData name="Jolanta Katinienė" userId="255b6e58-52b0-43eb-b519-4b2ef46db091" providerId="ADAL" clId="{411DCB7D-3D6F-4DE8-AEFF-8B41AF01DD5A}" dt="2024-08-06T11:29:04.632" v="1843" actId="14100"/>
        <pc:sldMkLst>
          <pc:docMk/>
          <pc:sldMk cId="3120564063" sldId="280"/>
        </pc:sldMkLst>
        <pc:graphicFrameChg chg="mod modGraphic">
          <ac:chgData name="Jolanta Katinienė" userId="255b6e58-52b0-43eb-b519-4b2ef46db091" providerId="ADAL" clId="{411DCB7D-3D6F-4DE8-AEFF-8B41AF01DD5A}" dt="2024-08-06T11:29:04.632" v="1843" actId="14100"/>
          <ac:graphicFrameMkLst>
            <pc:docMk/>
            <pc:sldMk cId="3120564063" sldId="280"/>
            <ac:graphicFrameMk id="5" creationId="{BE603D86-F8F5-88F4-1019-8A7C439E7888}"/>
          </ac:graphicFrameMkLst>
        </pc:graphicFrameChg>
        <pc:picChg chg="mod">
          <ac:chgData name="Jolanta Katinienė" userId="255b6e58-52b0-43eb-b519-4b2ef46db091" providerId="ADAL" clId="{411DCB7D-3D6F-4DE8-AEFF-8B41AF01DD5A}" dt="2024-07-11T12:18:02.488" v="1602" actId="1076"/>
          <ac:picMkLst>
            <pc:docMk/>
            <pc:sldMk cId="3120564063" sldId="280"/>
            <ac:picMk id="4" creationId="{132A90AC-AA23-92F6-18BC-068043C94803}"/>
          </ac:picMkLst>
        </pc:picChg>
      </pc:sldChg>
      <pc:sldChg chg="del">
        <pc:chgData name="Jolanta Katinienė" userId="255b6e58-52b0-43eb-b519-4b2ef46db091" providerId="ADAL" clId="{411DCB7D-3D6F-4DE8-AEFF-8B41AF01DD5A}" dt="2024-07-11T08:57:35.390" v="78" actId="47"/>
        <pc:sldMkLst>
          <pc:docMk/>
          <pc:sldMk cId="1830833646" sldId="281"/>
        </pc:sldMkLst>
      </pc:sldChg>
      <pc:sldChg chg="modSp add del mod">
        <pc:chgData name="Jolanta Katinienė" userId="255b6e58-52b0-43eb-b519-4b2ef46db091" providerId="ADAL" clId="{411DCB7D-3D6F-4DE8-AEFF-8B41AF01DD5A}" dt="2024-07-11T12:30:05.924" v="1746" actId="47"/>
        <pc:sldMkLst>
          <pc:docMk/>
          <pc:sldMk cId="2381203446" sldId="281"/>
        </pc:sldMkLst>
        <pc:graphicFrameChg chg="mod modGraphic">
          <ac:chgData name="Jolanta Katinienė" userId="255b6e58-52b0-43eb-b519-4b2ef46db091" providerId="ADAL" clId="{411DCB7D-3D6F-4DE8-AEFF-8B41AF01DD5A}" dt="2024-07-11T12:26:36.372" v="1742" actId="14734"/>
          <ac:graphicFrameMkLst>
            <pc:docMk/>
            <pc:sldMk cId="2381203446" sldId="281"/>
            <ac:graphicFrameMk id="5" creationId="{BE603D86-F8F5-88F4-1019-8A7C439E7888}"/>
          </ac:graphicFrameMkLst>
        </pc:graphicFrameChg>
      </pc:sldChg>
      <pc:sldChg chg="del">
        <pc:chgData name="Jolanta Katinienė" userId="255b6e58-52b0-43eb-b519-4b2ef46db091" providerId="ADAL" clId="{411DCB7D-3D6F-4DE8-AEFF-8B41AF01DD5A}" dt="2024-07-11T08:57:30.688" v="71" actId="47"/>
        <pc:sldMkLst>
          <pc:docMk/>
          <pc:sldMk cId="2826973707" sldId="28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EE984-48E7-2DE9-6C31-9B91FCBFDF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34BE5F64-DA12-A5BF-66BC-3AA4B97F6D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CD4FC915-AA20-7EEE-83C8-8C08F90CAAF0}"/>
              </a:ext>
            </a:extLst>
          </p:cNvPr>
          <p:cNvSpPr>
            <a:spLocks noGrp="1"/>
          </p:cNvSpPr>
          <p:nvPr>
            <p:ph type="dt" sz="half" idx="10"/>
          </p:nvPr>
        </p:nvSpPr>
        <p:spPr/>
        <p:txBody>
          <a:bodyPr/>
          <a:lstStyle/>
          <a:p>
            <a:fld id="{8C28A28C-4C6A-46EA-90C0-4EE0B89CC5C7}" type="datetimeFigureOut">
              <a:rPr lang="en-US" smtClean="0"/>
              <a:t>8/6/2024</a:t>
            </a:fld>
            <a:endParaRPr lang="en-US" dirty="0"/>
          </a:p>
        </p:txBody>
      </p:sp>
      <p:sp>
        <p:nvSpPr>
          <p:cNvPr id="5" name="Footer Placeholder 4">
            <a:extLst>
              <a:ext uri="{FF2B5EF4-FFF2-40B4-BE49-F238E27FC236}">
                <a16:creationId xmlns:a16="http://schemas.microsoft.com/office/drawing/2014/main" id="{161C8672-EBBC-EDF3-E12C-41B3327C29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A4B9A9-82F5-AB30-AB69-CA01F9E4C559}"/>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531778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E84DB-6402-4036-0210-172A9E837955}"/>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94584762-0FC9-5ABA-3D0C-85056D6C42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E7B350AA-A34E-0AD1-793F-5AF58EF06DF1}"/>
              </a:ext>
            </a:extLst>
          </p:cNvPr>
          <p:cNvSpPr>
            <a:spLocks noGrp="1"/>
          </p:cNvSpPr>
          <p:nvPr>
            <p:ph type="dt" sz="half" idx="10"/>
          </p:nvPr>
        </p:nvSpPr>
        <p:spPr/>
        <p:txBody>
          <a:bodyPr/>
          <a:lstStyle/>
          <a:p>
            <a:fld id="{8C28A28C-4C6A-46EA-90C0-4EE0B89CC5C7}" type="datetimeFigureOut">
              <a:rPr lang="en-US" smtClean="0"/>
              <a:pPr/>
              <a:t>8/6/2024</a:t>
            </a:fld>
            <a:endParaRPr lang="en-US" dirty="0"/>
          </a:p>
        </p:txBody>
      </p:sp>
      <p:sp>
        <p:nvSpPr>
          <p:cNvPr id="5" name="Footer Placeholder 4">
            <a:extLst>
              <a:ext uri="{FF2B5EF4-FFF2-40B4-BE49-F238E27FC236}">
                <a16:creationId xmlns:a16="http://schemas.microsoft.com/office/drawing/2014/main" id="{BAA01E86-E057-9E5F-5EA4-8BE919567C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2BE9C5-5563-AEF5-7B51-D00874C2A8D5}"/>
              </a:ext>
            </a:extLst>
          </p:cNvPr>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647148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199C-A614-368B-C43D-CE7889FAA7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EE9ED4DD-5C1D-AF56-358E-B2997228C3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48FEEB-9A9D-C22D-8807-B119E7B802B6}"/>
              </a:ext>
            </a:extLst>
          </p:cNvPr>
          <p:cNvSpPr>
            <a:spLocks noGrp="1"/>
          </p:cNvSpPr>
          <p:nvPr>
            <p:ph type="dt" sz="half" idx="10"/>
          </p:nvPr>
        </p:nvSpPr>
        <p:spPr/>
        <p:txBody>
          <a:bodyPr/>
          <a:lstStyle/>
          <a:p>
            <a:fld id="{8C28A28C-4C6A-46EA-90C0-4EE0B89CC5C7}" type="datetimeFigureOut">
              <a:rPr lang="en-US" smtClean="0"/>
              <a:t>8/6/2024</a:t>
            </a:fld>
            <a:endParaRPr lang="en-US"/>
          </a:p>
        </p:txBody>
      </p:sp>
      <p:sp>
        <p:nvSpPr>
          <p:cNvPr id="5" name="Footer Placeholder 4">
            <a:extLst>
              <a:ext uri="{FF2B5EF4-FFF2-40B4-BE49-F238E27FC236}">
                <a16:creationId xmlns:a16="http://schemas.microsoft.com/office/drawing/2014/main" id="{0A3348E5-6B49-D7A3-0E9B-AADB72031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FDC4B-0C98-3C10-4E23-C3596DFB82C8}"/>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604908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1FC9-9A16-2E6B-A35E-5025B2477D22}"/>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CFF3C570-6094-A5AC-3262-46B2D9BAF2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5C429FE0-8FE3-BC77-06F5-F14D1260F4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1EE63B21-90FD-0FB2-B3B2-650BD3BAB646}"/>
              </a:ext>
            </a:extLst>
          </p:cNvPr>
          <p:cNvSpPr>
            <a:spLocks noGrp="1"/>
          </p:cNvSpPr>
          <p:nvPr>
            <p:ph type="dt" sz="half" idx="10"/>
          </p:nvPr>
        </p:nvSpPr>
        <p:spPr/>
        <p:txBody>
          <a:bodyPr/>
          <a:lstStyle/>
          <a:p>
            <a:fld id="{8C28A28C-4C6A-46EA-90C0-4EE0B89CC5C7}" type="datetimeFigureOut">
              <a:rPr lang="en-US" smtClean="0"/>
              <a:pPr/>
              <a:t>8/6/2024</a:t>
            </a:fld>
            <a:endParaRPr lang="en-US" dirty="0"/>
          </a:p>
        </p:txBody>
      </p:sp>
      <p:sp>
        <p:nvSpPr>
          <p:cNvPr id="6" name="Footer Placeholder 5">
            <a:extLst>
              <a:ext uri="{FF2B5EF4-FFF2-40B4-BE49-F238E27FC236}">
                <a16:creationId xmlns:a16="http://schemas.microsoft.com/office/drawing/2014/main" id="{64ADB0FA-CBB3-EAE3-1D4E-F299BFC8295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5E58B5-2912-05B6-F661-C2C71B817138}"/>
              </a:ext>
            </a:extLst>
          </p:cNvPr>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079988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D717-D5FF-92D5-AFC5-CBFC3375983B}"/>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78DC0201-B17B-5B93-A8F9-BAB1B525AB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37ACC3-374C-755A-ADE5-F7CCFC4AF6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53CABD8D-72C6-B25A-5783-079D5401FD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8D2B88-3274-CB9A-2FBC-6941AB56A2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2DA8F323-8E94-3B07-2A9F-EB415344F890}"/>
              </a:ext>
            </a:extLst>
          </p:cNvPr>
          <p:cNvSpPr>
            <a:spLocks noGrp="1"/>
          </p:cNvSpPr>
          <p:nvPr>
            <p:ph type="dt" sz="half" idx="10"/>
          </p:nvPr>
        </p:nvSpPr>
        <p:spPr/>
        <p:txBody>
          <a:bodyPr/>
          <a:lstStyle/>
          <a:p>
            <a:fld id="{8C28A28C-4C6A-46EA-90C0-4EE0B89CC5C7}" type="datetimeFigureOut">
              <a:rPr lang="en-US" smtClean="0"/>
              <a:pPr/>
              <a:t>8/6/2024</a:t>
            </a:fld>
            <a:endParaRPr lang="en-US" dirty="0"/>
          </a:p>
        </p:txBody>
      </p:sp>
      <p:sp>
        <p:nvSpPr>
          <p:cNvPr id="8" name="Footer Placeholder 7">
            <a:extLst>
              <a:ext uri="{FF2B5EF4-FFF2-40B4-BE49-F238E27FC236}">
                <a16:creationId xmlns:a16="http://schemas.microsoft.com/office/drawing/2014/main" id="{246443D0-2852-2140-62D2-F3A9AF0B88C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85FB0EE-13E8-1CE4-12B5-00CF3F163DA5}"/>
              </a:ext>
            </a:extLst>
          </p:cNvPr>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470922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DBD23-0BE0-4466-E10D-86168DA29436}"/>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C059ADBD-9790-D4B7-9E14-20FC86E0939C}"/>
              </a:ext>
            </a:extLst>
          </p:cNvPr>
          <p:cNvSpPr>
            <a:spLocks noGrp="1"/>
          </p:cNvSpPr>
          <p:nvPr>
            <p:ph type="dt" sz="half" idx="10"/>
          </p:nvPr>
        </p:nvSpPr>
        <p:spPr/>
        <p:txBody>
          <a:bodyPr/>
          <a:lstStyle/>
          <a:p>
            <a:fld id="{8C28A28C-4C6A-46EA-90C0-4EE0B89CC5C7}" type="datetimeFigureOut">
              <a:rPr lang="en-US" smtClean="0"/>
              <a:t>8/6/2024</a:t>
            </a:fld>
            <a:endParaRPr lang="en-US"/>
          </a:p>
        </p:txBody>
      </p:sp>
      <p:sp>
        <p:nvSpPr>
          <p:cNvPr id="4" name="Footer Placeholder 3">
            <a:extLst>
              <a:ext uri="{FF2B5EF4-FFF2-40B4-BE49-F238E27FC236}">
                <a16:creationId xmlns:a16="http://schemas.microsoft.com/office/drawing/2014/main" id="{A8012942-38C1-95EF-A2CA-19D65273B0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7C4D40-D190-6C64-83DF-B0A5398B7B83}"/>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4241525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FAF3CB-3B89-C12E-6032-17D75CA27AD2}"/>
              </a:ext>
            </a:extLst>
          </p:cNvPr>
          <p:cNvSpPr>
            <a:spLocks noGrp="1"/>
          </p:cNvSpPr>
          <p:nvPr>
            <p:ph type="dt" sz="half" idx="10"/>
          </p:nvPr>
        </p:nvSpPr>
        <p:spPr/>
        <p:txBody>
          <a:bodyPr/>
          <a:lstStyle/>
          <a:p>
            <a:fld id="{8C28A28C-4C6A-46EA-90C0-4EE0B89CC5C7}" type="datetimeFigureOut">
              <a:rPr lang="en-US" smtClean="0"/>
              <a:t>8/6/2024</a:t>
            </a:fld>
            <a:endParaRPr lang="en-US"/>
          </a:p>
        </p:txBody>
      </p:sp>
      <p:sp>
        <p:nvSpPr>
          <p:cNvPr id="3" name="Footer Placeholder 2">
            <a:extLst>
              <a:ext uri="{FF2B5EF4-FFF2-40B4-BE49-F238E27FC236}">
                <a16:creationId xmlns:a16="http://schemas.microsoft.com/office/drawing/2014/main" id="{806CA8F2-526E-3204-B381-5B85E40039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ED3B3A-1FD6-299E-D092-5D6545F23D6B}"/>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4195845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0BA1D-FE8B-C9F8-B103-72643A1D2E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B9E595F9-09CD-F468-645B-1EDE817451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A2550FF3-05EA-BDEF-B854-F1E149EBE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EF9FB9-4A2A-CC66-D704-69B516DC1EB8}"/>
              </a:ext>
            </a:extLst>
          </p:cNvPr>
          <p:cNvSpPr>
            <a:spLocks noGrp="1"/>
          </p:cNvSpPr>
          <p:nvPr>
            <p:ph type="dt" sz="half" idx="10"/>
          </p:nvPr>
        </p:nvSpPr>
        <p:spPr/>
        <p:txBody>
          <a:bodyPr/>
          <a:lstStyle/>
          <a:p>
            <a:fld id="{8C28A28C-4C6A-46EA-90C0-4EE0B89CC5C7}" type="datetimeFigureOut">
              <a:rPr lang="en-US" smtClean="0"/>
              <a:pPr/>
              <a:t>8/6/2024</a:t>
            </a:fld>
            <a:endParaRPr lang="en-US" dirty="0"/>
          </a:p>
        </p:txBody>
      </p:sp>
      <p:sp>
        <p:nvSpPr>
          <p:cNvPr id="6" name="Footer Placeholder 5">
            <a:extLst>
              <a:ext uri="{FF2B5EF4-FFF2-40B4-BE49-F238E27FC236}">
                <a16:creationId xmlns:a16="http://schemas.microsoft.com/office/drawing/2014/main" id="{EF5082F4-B19D-21FC-D468-823E815E48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3189A64-9B2A-0CDC-BFDD-3E6B316366BD}"/>
              </a:ext>
            </a:extLst>
          </p:cNvPr>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328753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CC44-F280-B5E7-2C84-43390271E7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D5FE93E2-19C3-14F1-CEE4-4F7E6F5DCF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3A6A3F0D-2171-4741-5646-4AB6AEC0D3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DD739B-7A7A-17D8-44FC-0BE4722C7718}"/>
              </a:ext>
            </a:extLst>
          </p:cNvPr>
          <p:cNvSpPr>
            <a:spLocks noGrp="1"/>
          </p:cNvSpPr>
          <p:nvPr>
            <p:ph type="dt" sz="half" idx="10"/>
          </p:nvPr>
        </p:nvSpPr>
        <p:spPr/>
        <p:txBody>
          <a:bodyPr/>
          <a:lstStyle/>
          <a:p>
            <a:fld id="{8C28A28C-4C6A-46EA-90C0-4EE0B89CC5C7}" type="datetimeFigureOut">
              <a:rPr lang="en-US" smtClean="0"/>
              <a:pPr/>
              <a:t>8/6/2024</a:t>
            </a:fld>
            <a:endParaRPr lang="en-US" dirty="0"/>
          </a:p>
        </p:txBody>
      </p:sp>
      <p:sp>
        <p:nvSpPr>
          <p:cNvPr id="6" name="Footer Placeholder 5">
            <a:extLst>
              <a:ext uri="{FF2B5EF4-FFF2-40B4-BE49-F238E27FC236}">
                <a16:creationId xmlns:a16="http://schemas.microsoft.com/office/drawing/2014/main" id="{6F898545-D183-3BDF-8DE2-AF3FF5526643}"/>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C4D8403F-D677-2F44-2CB0-69A22387D6B2}"/>
              </a:ext>
            </a:extLst>
          </p:cNvPr>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5392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FCB79-B5FA-6C37-2B5E-000E3CB6B030}"/>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C52748A6-3B60-5FC7-02EB-B88FE236DC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661512B6-AE72-1FEF-62C9-96FD833A55F9}"/>
              </a:ext>
            </a:extLst>
          </p:cNvPr>
          <p:cNvSpPr>
            <a:spLocks noGrp="1"/>
          </p:cNvSpPr>
          <p:nvPr>
            <p:ph type="dt" sz="half" idx="10"/>
          </p:nvPr>
        </p:nvSpPr>
        <p:spPr/>
        <p:txBody>
          <a:bodyPr/>
          <a:lstStyle/>
          <a:p>
            <a:fld id="{8C28A28C-4C6A-46EA-90C0-4EE0B89CC5C7}" type="datetimeFigureOut">
              <a:rPr lang="en-US" smtClean="0"/>
              <a:pPr/>
              <a:t>8/6/2024</a:t>
            </a:fld>
            <a:endParaRPr lang="en-US" dirty="0"/>
          </a:p>
        </p:txBody>
      </p:sp>
      <p:sp>
        <p:nvSpPr>
          <p:cNvPr id="5" name="Footer Placeholder 4">
            <a:extLst>
              <a:ext uri="{FF2B5EF4-FFF2-40B4-BE49-F238E27FC236}">
                <a16:creationId xmlns:a16="http://schemas.microsoft.com/office/drawing/2014/main" id="{89E87F35-70A7-9F78-E2D4-70B2635C393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92F68B-05C6-9E86-9E6F-F25D247FEA67}"/>
              </a:ext>
            </a:extLst>
          </p:cNvPr>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157703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FD423F-BE77-5FEE-6870-42072997A3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1F682CB0-8D61-08E5-1212-9CC78B2FED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4DEBC558-9CE4-9FA4-450E-EA0A2837865D}"/>
              </a:ext>
            </a:extLst>
          </p:cNvPr>
          <p:cNvSpPr>
            <a:spLocks noGrp="1"/>
          </p:cNvSpPr>
          <p:nvPr>
            <p:ph type="dt" sz="half" idx="10"/>
          </p:nvPr>
        </p:nvSpPr>
        <p:spPr/>
        <p:txBody>
          <a:bodyPr/>
          <a:lstStyle/>
          <a:p>
            <a:fld id="{8C28A28C-4C6A-46EA-90C0-4EE0B89CC5C7}" type="datetimeFigureOut">
              <a:rPr lang="en-US" smtClean="0"/>
              <a:pPr/>
              <a:t>8/6/2024</a:t>
            </a:fld>
            <a:endParaRPr lang="en-US" dirty="0"/>
          </a:p>
        </p:txBody>
      </p:sp>
      <p:sp>
        <p:nvSpPr>
          <p:cNvPr id="5" name="Footer Placeholder 4">
            <a:extLst>
              <a:ext uri="{FF2B5EF4-FFF2-40B4-BE49-F238E27FC236}">
                <a16:creationId xmlns:a16="http://schemas.microsoft.com/office/drawing/2014/main" id="{87E5B559-51A3-CC88-D5D3-3AD946BF77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7AE3D0-595B-2B2C-5BCA-91CAAC47C2CB}"/>
              </a:ext>
            </a:extLst>
          </p:cNvPr>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766647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20C81C-03B4-33D3-AF6F-426E976670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1E0D5099-E52E-B117-9C59-EF9D09595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C295F1EB-7CCF-20C5-B038-A6078E826D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8A28C-4C6A-46EA-90C0-4EE0B89CC5C7}" type="datetimeFigureOut">
              <a:rPr lang="en-US" smtClean="0"/>
              <a:pPr/>
              <a:t>8/6/2024</a:t>
            </a:fld>
            <a:endParaRPr lang="en-US" dirty="0"/>
          </a:p>
        </p:txBody>
      </p:sp>
      <p:sp>
        <p:nvSpPr>
          <p:cNvPr id="5" name="Footer Placeholder 4">
            <a:extLst>
              <a:ext uri="{FF2B5EF4-FFF2-40B4-BE49-F238E27FC236}">
                <a16:creationId xmlns:a16="http://schemas.microsoft.com/office/drawing/2014/main" id="{C4764810-089B-E025-69A8-C0810845ED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A79A7F7-7153-5492-E697-07CFAABBE5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761302481"/>
      </p:ext>
    </p:extLst>
  </p:cSld>
  <p:clrMap bg1="lt1" tx1="dk1" bg2="lt2" tx2="dk2" accent1="accent1" accent2="accent2" accent3="accent3" accent4="accent4" accent5="accent5" accent6="accent6"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auletaunija.lt/"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52E44F8-33A3-E5EA-6C57-F40DA003ABE5}"/>
              </a:ext>
            </a:extLst>
          </p:cNvPr>
          <p:cNvSpPr>
            <a:spLocks noGrp="1"/>
          </p:cNvSpPr>
          <p:nvPr>
            <p:ph type="subTitle" idx="1"/>
          </p:nvPr>
        </p:nvSpPr>
        <p:spPr>
          <a:xfrm>
            <a:off x="350982" y="2587406"/>
            <a:ext cx="5159384" cy="983069"/>
          </a:xfrm>
        </p:spPr>
        <p:txBody>
          <a:bodyPr>
            <a:normAutofit fontScale="92500" lnSpcReduction="10000"/>
          </a:bodyPr>
          <a:lstStyle/>
          <a:p>
            <a:r>
              <a:rPr lang="lt-LT" sz="2000" b="1" dirty="0">
                <a:cs typeface="Times New Roman" panose="02020603050405020304" pitchFamily="18" charset="0"/>
              </a:rPr>
              <a:t>PASLAUGŲ ĮKAINIAI</a:t>
            </a:r>
          </a:p>
          <a:p>
            <a:r>
              <a:rPr lang="lt-LT" sz="2000" b="1" dirty="0">
                <a:cs typeface="Times New Roman" panose="02020603050405020304" pitchFamily="18" charset="0"/>
              </a:rPr>
              <a:t>FIZINIAMS IR JURIDINIAMS ASMENIMS</a:t>
            </a:r>
          </a:p>
          <a:p>
            <a:r>
              <a:rPr lang="lt-LT" sz="1300" b="1" dirty="0">
                <a:cs typeface="Times New Roman" panose="02020603050405020304" pitchFamily="18" charset="0"/>
              </a:rPr>
              <a:t>Įsigalioja nuo 2024 m. spalio 7 d.</a:t>
            </a:r>
          </a:p>
          <a:p>
            <a:endParaRPr lang="lt-LT" dirty="0"/>
          </a:p>
        </p:txBody>
      </p:sp>
      <p:sp>
        <p:nvSpPr>
          <p:cNvPr id="4" name="Freeform: Shape 1073">
            <a:extLst>
              <a:ext uri="{FF2B5EF4-FFF2-40B4-BE49-F238E27FC236}">
                <a16:creationId xmlns:a16="http://schemas.microsoft.com/office/drawing/2014/main" id="{67864A46-982A-3FA9-8E99-BA314CBBC7A3}"/>
              </a:ext>
            </a:extLst>
          </p:cNvPr>
          <p:cNvSpPr>
            <a:spLocks noMove="1" noResize="1"/>
          </p:cNvSpPr>
          <p:nvPr/>
        </p:nvSpPr>
        <p:spPr>
          <a:xfrm>
            <a:off x="5510366" y="851516"/>
            <a:ext cx="6184809" cy="5154966"/>
          </a:xfrm>
          <a:custGeom>
            <a:avLst/>
            <a:gdLst>
              <a:gd name="f0" fmla="val 10800000"/>
              <a:gd name="f1" fmla="val 5400000"/>
              <a:gd name="f2" fmla="val 180"/>
              <a:gd name="f3" fmla="val w"/>
              <a:gd name="f4" fmla="val h"/>
              <a:gd name="f5" fmla="val 0"/>
              <a:gd name="f6" fmla="val 6184806"/>
              <a:gd name="f7" fmla="val 5154967"/>
              <a:gd name="f8" fmla="val 363179"/>
              <a:gd name="f9" fmla="val 3125191"/>
              <a:gd name="f10" fmla="val 898270"/>
              <a:gd name="f11" fmla="val 931786"/>
              <a:gd name="f12" fmla="val 964145"/>
              <a:gd name="f13" fmla="val 3143614"/>
              <a:gd name="f14" fmla="val 980326"/>
              <a:gd name="f15" fmla="val 3173551"/>
              <a:gd name="f16" fmla="val 1248448"/>
              <a:gd name="f17" fmla="val 3635277"/>
              <a:gd name="f18" fmla="val 1265784"/>
              <a:gd name="f19" fmla="val 3664063"/>
              <a:gd name="f20" fmla="val 3700909"/>
              <a:gd name="f21" fmla="val 3729695"/>
              <a:gd name="f22" fmla="val 4191421"/>
              <a:gd name="f23" fmla="val 4221358"/>
              <a:gd name="f24" fmla="val 4239781"/>
              <a:gd name="f25" fmla="val 328508"/>
              <a:gd name="f26" fmla="val 297305"/>
              <a:gd name="f27" fmla="val 279969"/>
              <a:gd name="f28" fmla="val 13002"/>
              <a:gd name="f29" fmla="+- 0 0 4334"/>
              <a:gd name="f30" fmla="val 2489721"/>
              <a:gd name="f31" fmla="val 570035"/>
              <a:gd name="f32" fmla="val 2764862"/>
              <a:gd name="f33" fmla="val 2796959"/>
              <a:gd name="f34" fmla="val 2827587"/>
              <a:gd name="f35" fmla="val 622777"/>
              <a:gd name="f36" fmla="val 2870233"/>
              <a:gd name="f37" fmla="val 696217"/>
              <a:gd name="f38" fmla="val 2919858"/>
              <a:gd name="f39" fmla="val 781675"/>
              <a:gd name="f40" fmla="val 2977604"/>
              <a:gd name="f41" fmla="val 881117"/>
              <a:gd name="f42" fmla="val 3004153"/>
              <a:gd name="f43" fmla="val 925204"/>
              <a:gd name="f44" fmla="val 981634"/>
              <a:gd name="f45" fmla="val 1025720"/>
              <a:gd name="f46" fmla="val 2566968"/>
              <a:gd name="f47" fmla="val 1732863"/>
              <a:gd name="f48" fmla="val 2542188"/>
              <a:gd name="f49" fmla="val 1778712"/>
              <a:gd name="f50" fmla="val 2492629"/>
              <a:gd name="f51" fmla="val 1806927"/>
              <a:gd name="f52" fmla="val 2441299"/>
              <a:gd name="f53" fmla="val 1621798"/>
              <a:gd name="f54" fmla="val 1608523"/>
              <a:gd name="f55" fmla="val 1595580"/>
              <a:gd name="f56" fmla="val 1805163"/>
              <a:gd name="f57" fmla="val 1583218"/>
              <a:gd name="f58" fmla="val 1801802"/>
              <a:gd name="f59" fmla="val 1556683"/>
              <a:gd name="f60" fmla="val 1790677"/>
              <a:gd name="f61" fmla="val 1572899"/>
              <a:gd name="f62" fmla="val 1762630"/>
              <a:gd name="f63" fmla="val 1719523"/>
              <a:gd name="f64" fmla="val 1509042"/>
              <a:gd name="f65" fmla="val 1907201"/>
              <a:gd name="f66" fmla="val 1184448"/>
              <a:gd name="f67" fmla="val 2147429"/>
              <a:gd name="f68" fmla="val 768968"/>
              <a:gd name="f69" fmla="val 2218739"/>
              <a:gd name="f70" fmla="val 645819"/>
              <a:gd name="f71" fmla="val 2347099"/>
              <a:gd name="f72" fmla="val 1573268"/>
              <a:gd name="f73" fmla="val 2497662"/>
              <a:gd name="f74" fmla="val 2555561"/>
              <a:gd name="f75" fmla="val 2611463"/>
              <a:gd name="f76" fmla="val 31828"/>
              <a:gd name="f77" fmla="val 2639415"/>
              <a:gd name="f78" fmla="val 83546"/>
              <a:gd name="f79" fmla="val 2887862"/>
              <a:gd name="f80" fmla="val 511387"/>
              <a:gd name="f81" fmla="val 2915928"/>
              <a:gd name="f82" fmla="val 559720"/>
              <a:gd name="f83" fmla="val 2893844"/>
              <a:gd name="f84" fmla="val 2789466"/>
              <a:gd name="f85" fmla="val 2744122"/>
              <a:gd name="f86" fmla="val 481634"/>
              <a:gd name="f87" fmla="val 2570885"/>
              <a:gd name="f88" fmla="val 183309"/>
              <a:gd name="f89" fmla="val 2546104"/>
              <a:gd name="f90" fmla="val 137459"/>
              <a:gd name="f91" fmla="val 2496545"/>
              <a:gd name="f92" fmla="val 109243"/>
              <a:gd name="f93" fmla="val 2445216"/>
              <a:gd name="f94" fmla="val 1625714"/>
              <a:gd name="f95" fmla="val 1572615"/>
              <a:gd name="f96" fmla="val 1524825"/>
              <a:gd name="f97" fmla="val 1498276"/>
              <a:gd name="f98" fmla="val 1089410"/>
              <a:gd name="f99" fmla="val 890450"/>
              <a:gd name="f100" fmla="val 1062860"/>
              <a:gd name="f101" fmla="val 934537"/>
              <a:gd name="f102" fmla="val 990967"/>
              <a:gd name="f103" fmla="val 1035054"/>
              <a:gd name="f104" fmla="val 1742196"/>
              <a:gd name="f105" fmla="val 1511551"/>
              <a:gd name="f106" fmla="val 1765121"/>
              <a:gd name="f107" fmla="val 1530135"/>
              <a:gd name="f108" fmla="val 1783637"/>
              <a:gd name="f109" fmla="val 1552039"/>
              <a:gd name="f110" fmla="val 1796422"/>
              <a:gd name="f111" fmla="val 1558260"/>
              <a:gd name="f112" fmla="val 1799029"/>
              <a:gd name="f113" fmla="val 1524911"/>
              <a:gd name="f114" fmla="val 1856707"/>
              <a:gd name="f115" fmla="val 1500108"/>
              <a:gd name="f116" fmla="val 1899604"/>
              <a:gd name="f117" fmla="val 1525834"/>
              <a:gd name="f118" fmla="val 1910390"/>
              <a:gd name="f119" fmla="val 1539779"/>
              <a:gd name="f120" fmla="val 1914181"/>
              <a:gd name="f121" fmla="val 1554378"/>
              <a:gd name="f122" fmla="val 1916170"/>
              <a:gd name="f123" fmla="val 1569352"/>
              <a:gd name="f124" fmla="val 2493745"/>
              <a:gd name="f125" fmla="val 2551645"/>
              <a:gd name="f126" fmla="val 2607546"/>
              <a:gd name="f127" fmla="val 1884345"/>
              <a:gd name="f128" fmla="val 2635498"/>
              <a:gd name="f129" fmla="val 1832627"/>
              <a:gd name="f130" fmla="val 3098693"/>
              <a:gd name="f131" fmla="val 1034974"/>
              <a:gd name="f132" fmla="val 3128641"/>
              <a:gd name="f133" fmla="val 985246"/>
              <a:gd name="f134" fmla="val 921593"/>
              <a:gd name="f135" fmla="val 871863"/>
              <a:gd name="f136" fmla="val 3040794"/>
              <a:gd name="f137" fmla="val 772157"/>
              <a:gd name="f138" fmla="val 2990132"/>
              <a:gd name="f139" fmla="val 684914"/>
              <a:gd name="f140" fmla="val 2945803"/>
              <a:gd name="f141" fmla="val 608576"/>
              <a:gd name="f142" fmla="val 2923422"/>
              <a:gd name="f143" fmla="val 3027104"/>
              <a:gd name="f144" fmla="val 3349535"/>
              <a:gd name="f145" fmla="val 3865424"/>
              <a:gd name="f146" fmla="val 4690846"/>
              <a:gd name="f147" fmla="val 4828714"/>
              <a:gd name="f148" fmla="val 4961827"/>
              <a:gd name="f149" fmla="val 5028384"/>
              <a:gd name="f150" fmla="val 6131323"/>
              <a:gd name="f151" fmla="val 2668304"/>
              <a:gd name="f152" fmla="val 6202634"/>
              <a:gd name="f153" fmla="val 2786717"/>
              <a:gd name="f154" fmla="val 2938285"/>
              <a:gd name="f155" fmla="val 3056698"/>
              <a:gd name="f156" fmla="val 4956035"/>
              <a:gd name="f157" fmla="val 5079184"/>
              <a:gd name="f158" fmla="val 1049243"/>
              <a:gd name="f159" fmla="val 977932"/>
              <a:gd name="f160" fmla="val 1457007"/>
              <a:gd name="f161" fmla="val 1963067"/>
              <a:gd name="f162" fmla="val 1491373"/>
              <a:gd name="f163" fmla="val 1903634"/>
              <a:gd name="f164" fmla="val 1490164"/>
              <a:gd name="f165" fmla="val 1903127"/>
              <a:gd name="f166" fmla="val 1465456"/>
              <a:gd name="f167" fmla="val 1888705"/>
              <a:gd name="f168" fmla="val 1444493"/>
              <a:gd name="f169" fmla="val 1867820"/>
              <a:gd name="f170" fmla="val 1429519"/>
              <a:gd name="f171" fmla="val 1841960"/>
              <a:gd name="f172" fmla="val 968320"/>
              <a:gd name="f173" fmla="val 1044307"/>
              <a:gd name="f174" fmla="val 938371"/>
              <a:gd name="f175" fmla="val 994579"/>
              <a:gd name="f176" fmla="val 930926"/>
              <a:gd name="f177" fmla="val 881196"/>
              <a:gd name="f178" fmla="val 1459466"/>
              <a:gd name="f179" fmla="val 1513373"/>
              <a:gd name="f180" fmla="+- 0 0 -90"/>
              <a:gd name="f181" fmla="*/ f3 1 6184806"/>
              <a:gd name="f182" fmla="*/ f4 1 5154967"/>
              <a:gd name="f183" fmla="+- f7 0 f5"/>
              <a:gd name="f184" fmla="+- f6 0 f5"/>
              <a:gd name="f185" fmla="*/ f180 f0 1"/>
              <a:gd name="f186" fmla="*/ f184 1 6184806"/>
              <a:gd name="f187" fmla="*/ f183 1 5154967"/>
              <a:gd name="f188" fmla="*/ 363179 f184 1"/>
              <a:gd name="f189" fmla="*/ 3125191 f183 1"/>
              <a:gd name="f190" fmla="*/ 898270 f184 1"/>
              <a:gd name="f191" fmla="*/ 980326 f184 1"/>
              <a:gd name="f192" fmla="*/ 3173551 f183 1"/>
              <a:gd name="f193" fmla="*/ 1248448 f184 1"/>
              <a:gd name="f194" fmla="*/ 3635277 f183 1"/>
              <a:gd name="f195" fmla="*/ 3729695 f183 1"/>
              <a:gd name="f196" fmla="*/ 4191421 f183 1"/>
              <a:gd name="f197" fmla="*/ 4239781 f183 1"/>
              <a:gd name="f198" fmla="*/ 279969 f184 1"/>
              <a:gd name="f199" fmla="*/ 13002 f184 1"/>
              <a:gd name="f200" fmla="*/ 2489721 f184 1"/>
              <a:gd name="f201" fmla="*/ 570035 f183 1"/>
              <a:gd name="f202" fmla="*/ 2764862 f184 1"/>
              <a:gd name="f203" fmla="*/ 2796959 f184 1"/>
              <a:gd name="f204" fmla="*/ 2827587 f184 1"/>
              <a:gd name="f205" fmla="*/ 622777 f183 1"/>
              <a:gd name="f206" fmla="*/ 2977604 f184 1"/>
              <a:gd name="f207" fmla="*/ 881117 f183 1"/>
              <a:gd name="f208" fmla="*/ 1025720 f183 1"/>
              <a:gd name="f209" fmla="*/ 2566968 f184 1"/>
              <a:gd name="f210" fmla="*/ 1732863 f183 1"/>
              <a:gd name="f211" fmla="*/ 2441299 f184 1"/>
              <a:gd name="f212" fmla="*/ 1806927 f183 1"/>
              <a:gd name="f213" fmla="*/ 1621798 f184 1"/>
              <a:gd name="f214" fmla="*/ 1583218 f184 1"/>
              <a:gd name="f215" fmla="*/ 1801802 f183 1"/>
              <a:gd name="f216" fmla="*/ 1556683 f184 1"/>
              <a:gd name="f217" fmla="*/ 1790677 f183 1"/>
              <a:gd name="f218" fmla="*/ 1572899 f184 1"/>
              <a:gd name="f219" fmla="*/ 1762630 f183 1"/>
              <a:gd name="f220" fmla="*/ 2147429 f184 1"/>
              <a:gd name="f221" fmla="*/ 768968 f183 1"/>
              <a:gd name="f222" fmla="*/ 1573268 f184 1"/>
              <a:gd name="f223" fmla="*/ 0 f183 1"/>
              <a:gd name="f224" fmla="*/ 2497662 f184 1"/>
              <a:gd name="f225" fmla="*/ 2639415 f184 1"/>
              <a:gd name="f226" fmla="*/ 83546 f183 1"/>
              <a:gd name="f227" fmla="*/ 2887862 f184 1"/>
              <a:gd name="f228" fmla="*/ 511387 f183 1"/>
              <a:gd name="f229" fmla="*/ 2915928 f184 1"/>
              <a:gd name="f230" fmla="*/ 559720 f183 1"/>
              <a:gd name="f231" fmla="*/ 2893844 f184 1"/>
              <a:gd name="f232" fmla="*/ 2789466 f184 1"/>
              <a:gd name="f233" fmla="*/ 2744122 f184 1"/>
              <a:gd name="f234" fmla="*/ 481634 f183 1"/>
              <a:gd name="f235" fmla="*/ 2570885 f184 1"/>
              <a:gd name="f236" fmla="*/ 183309 f183 1"/>
              <a:gd name="f237" fmla="*/ 2445216 f184 1"/>
              <a:gd name="f238" fmla="*/ 109243 f183 1"/>
              <a:gd name="f239" fmla="*/ 1625714 f184 1"/>
              <a:gd name="f240" fmla="*/ 1498276 f184 1"/>
              <a:gd name="f241" fmla="*/ 1089410 f184 1"/>
              <a:gd name="f242" fmla="*/ 890450 f183 1"/>
              <a:gd name="f243" fmla="*/ 1035054 f183 1"/>
              <a:gd name="f244" fmla="*/ 1742196 f183 1"/>
              <a:gd name="f245" fmla="*/ 1552039 f184 1"/>
              <a:gd name="f246" fmla="*/ 1796422 f183 1"/>
              <a:gd name="f247" fmla="*/ 1558260 f184 1"/>
              <a:gd name="f248" fmla="*/ 1799029 f183 1"/>
              <a:gd name="f249" fmla="*/ 1524911 f184 1"/>
              <a:gd name="f250" fmla="*/ 1856707 f183 1"/>
              <a:gd name="f251" fmla="*/ 1500108 f184 1"/>
              <a:gd name="f252" fmla="*/ 1899604 f183 1"/>
              <a:gd name="f253" fmla="*/ 1525834 f184 1"/>
              <a:gd name="f254" fmla="*/ 1910390 f183 1"/>
              <a:gd name="f255" fmla="*/ 1569352 f184 1"/>
              <a:gd name="f256" fmla="*/ 1916170 f183 1"/>
              <a:gd name="f257" fmla="*/ 2493745 f184 1"/>
              <a:gd name="f258" fmla="*/ 2635498 f184 1"/>
              <a:gd name="f259" fmla="*/ 1832627 f183 1"/>
              <a:gd name="f260" fmla="*/ 3098693 f184 1"/>
              <a:gd name="f261" fmla="*/ 1034974 f183 1"/>
              <a:gd name="f262" fmla="*/ 871863 f183 1"/>
              <a:gd name="f263" fmla="*/ 2945803 f184 1"/>
              <a:gd name="f264" fmla="*/ 608576 f183 1"/>
              <a:gd name="f265" fmla="*/ 2923422 f184 1"/>
              <a:gd name="f266" fmla="*/ 3027104 f184 1"/>
              <a:gd name="f267" fmla="*/ 4690846 f184 1"/>
              <a:gd name="f268" fmla="*/ 5028384 f184 1"/>
              <a:gd name="f269" fmla="*/ 6131323 f184 1"/>
              <a:gd name="f270" fmla="*/ 2668304 f183 1"/>
              <a:gd name="f271" fmla="*/ 3056698 f183 1"/>
              <a:gd name="f272" fmla="*/ 4956035 f183 1"/>
              <a:gd name="f273" fmla="*/ 5154967 f183 1"/>
              <a:gd name="f274" fmla="*/ 1049243 f184 1"/>
              <a:gd name="f275" fmla="*/ 1457007 f184 1"/>
              <a:gd name="f276" fmla="*/ 1963067 f183 1"/>
              <a:gd name="f277" fmla="*/ 1491373 f184 1"/>
              <a:gd name="f278" fmla="*/ 1903634 f183 1"/>
              <a:gd name="f279" fmla="*/ 1490164 f184 1"/>
              <a:gd name="f280" fmla="*/ 1903127 f183 1"/>
              <a:gd name="f281" fmla="*/ 1429519 f184 1"/>
              <a:gd name="f282" fmla="*/ 1841960 f183 1"/>
              <a:gd name="f283" fmla="*/ 968320 f184 1"/>
              <a:gd name="f284" fmla="*/ 1044307 f183 1"/>
              <a:gd name="f285" fmla="*/ 881196 f183 1"/>
              <a:gd name="f286" fmla="*/ f185 1 f2"/>
              <a:gd name="f287" fmla="*/ f188 1 6184806"/>
              <a:gd name="f288" fmla="*/ f189 1 5154967"/>
              <a:gd name="f289" fmla="*/ f190 1 6184806"/>
              <a:gd name="f290" fmla="*/ f191 1 6184806"/>
              <a:gd name="f291" fmla="*/ f192 1 5154967"/>
              <a:gd name="f292" fmla="*/ f193 1 6184806"/>
              <a:gd name="f293" fmla="*/ f194 1 5154967"/>
              <a:gd name="f294" fmla="*/ f195 1 5154967"/>
              <a:gd name="f295" fmla="*/ f196 1 5154967"/>
              <a:gd name="f296" fmla="*/ f197 1 5154967"/>
              <a:gd name="f297" fmla="*/ f198 1 6184806"/>
              <a:gd name="f298" fmla="*/ f199 1 6184806"/>
              <a:gd name="f299" fmla="*/ f200 1 6184806"/>
              <a:gd name="f300" fmla="*/ f201 1 5154967"/>
              <a:gd name="f301" fmla="*/ f202 1 6184806"/>
              <a:gd name="f302" fmla="*/ f203 1 6184806"/>
              <a:gd name="f303" fmla="*/ f204 1 6184806"/>
              <a:gd name="f304" fmla="*/ f205 1 5154967"/>
              <a:gd name="f305" fmla="*/ f206 1 6184806"/>
              <a:gd name="f306" fmla="*/ f207 1 5154967"/>
              <a:gd name="f307" fmla="*/ f208 1 5154967"/>
              <a:gd name="f308" fmla="*/ f209 1 6184806"/>
              <a:gd name="f309" fmla="*/ f210 1 5154967"/>
              <a:gd name="f310" fmla="*/ f211 1 6184806"/>
              <a:gd name="f311" fmla="*/ f212 1 5154967"/>
              <a:gd name="f312" fmla="*/ f213 1 6184806"/>
              <a:gd name="f313" fmla="*/ f214 1 6184806"/>
              <a:gd name="f314" fmla="*/ f215 1 5154967"/>
              <a:gd name="f315" fmla="*/ f216 1 6184806"/>
              <a:gd name="f316" fmla="*/ f217 1 5154967"/>
              <a:gd name="f317" fmla="*/ f218 1 6184806"/>
              <a:gd name="f318" fmla="*/ f219 1 5154967"/>
              <a:gd name="f319" fmla="*/ f220 1 6184806"/>
              <a:gd name="f320" fmla="*/ f221 1 5154967"/>
              <a:gd name="f321" fmla="*/ f222 1 6184806"/>
              <a:gd name="f322" fmla="*/ f223 1 5154967"/>
              <a:gd name="f323" fmla="*/ f224 1 6184806"/>
              <a:gd name="f324" fmla="*/ f225 1 6184806"/>
              <a:gd name="f325" fmla="*/ f226 1 5154967"/>
              <a:gd name="f326" fmla="*/ f227 1 6184806"/>
              <a:gd name="f327" fmla="*/ f228 1 5154967"/>
              <a:gd name="f328" fmla="*/ f229 1 6184806"/>
              <a:gd name="f329" fmla="*/ f230 1 5154967"/>
              <a:gd name="f330" fmla="*/ f231 1 6184806"/>
              <a:gd name="f331" fmla="*/ f232 1 6184806"/>
              <a:gd name="f332" fmla="*/ f233 1 6184806"/>
              <a:gd name="f333" fmla="*/ f234 1 5154967"/>
              <a:gd name="f334" fmla="*/ f235 1 6184806"/>
              <a:gd name="f335" fmla="*/ f236 1 5154967"/>
              <a:gd name="f336" fmla="*/ f237 1 6184806"/>
              <a:gd name="f337" fmla="*/ f238 1 5154967"/>
              <a:gd name="f338" fmla="*/ f239 1 6184806"/>
              <a:gd name="f339" fmla="*/ f240 1 6184806"/>
              <a:gd name="f340" fmla="*/ f241 1 6184806"/>
              <a:gd name="f341" fmla="*/ f242 1 5154967"/>
              <a:gd name="f342" fmla="*/ f243 1 5154967"/>
              <a:gd name="f343" fmla="*/ f244 1 5154967"/>
              <a:gd name="f344" fmla="*/ f245 1 6184806"/>
              <a:gd name="f345" fmla="*/ f246 1 5154967"/>
              <a:gd name="f346" fmla="*/ f247 1 6184806"/>
              <a:gd name="f347" fmla="*/ f248 1 5154967"/>
              <a:gd name="f348" fmla="*/ f249 1 6184806"/>
              <a:gd name="f349" fmla="*/ f250 1 5154967"/>
              <a:gd name="f350" fmla="*/ f251 1 6184806"/>
              <a:gd name="f351" fmla="*/ f252 1 5154967"/>
              <a:gd name="f352" fmla="*/ f253 1 6184806"/>
              <a:gd name="f353" fmla="*/ f254 1 5154967"/>
              <a:gd name="f354" fmla="*/ f255 1 6184806"/>
              <a:gd name="f355" fmla="*/ f256 1 5154967"/>
              <a:gd name="f356" fmla="*/ f257 1 6184806"/>
              <a:gd name="f357" fmla="*/ f258 1 6184806"/>
              <a:gd name="f358" fmla="*/ f259 1 5154967"/>
              <a:gd name="f359" fmla="*/ f260 1 6184806"/>
              <a:gd name="f360" fmla="*/ f261 1 5154967"/>
              <a:gd name="f361" fmla="*/ f262 1 5154967"/>
              <a:gd name="f362" fmla="*/ f263 1 6184806"/>
              <a:gd name="f363" fmla="*/ f264 1 5154967"/>
              <a:gd name="f364" fmla="*/ f265 1 6184806"/>
              <a:gd name="f365" fmla="*/ f266 1 6184806"/>
              <a:gd name="f366" fmla="*/ f267 1 6184806"/>
              <a:gd name="f367" fmla="*/ f268 1 6184806"/>
              <a:gd name="f368" fmla="*/ f269 1 6184806"/>
              <a:gd name="f369" fmla="*/ f270 1 5154967"/>
              <a:gd name="f370" fmla="*/ f271 1 5154967"/>
              <a:gd name="f371" fmla="*/ f272 1 5154967"/>
              <a:gd name="f372" fmla="*/ f273 1 5154967"/>
              <a:gd name="f373" fmla="*/ f274 1 6184806"/>
              <a:gd name="f374" fmla="*/ f275 1 6184806"/>
              <a:gd name="f375" fmla="*/ f276 1 5154967"/>
              <a:gd name="f376" fmla="*/ f277 1 6184806"/>
              <a:gd name="f377" fmla="*/ f278 1 5154967"/>
              <a:gd name="f378" fmla="*/ f279 1 6184806"/>
              <a:gd name="f379" fmla="*/ f280 1 5154967"/>
              <a:gd name="f380" fmla="*/ f281 1 6184806"/>
              <a:gd name="f381" fmla="*/ f282 1 5154967"/>
              <a:gd name="f382" fmla="*/ f283 1 6184806"/>
              <a:gd name="f383" fmla="*/ f284 1 5154967"/>
              <a:gd name="f384" fmla="*/ f285 1 5154967"/>
              <a:gd name="f385" fmla="*/ f5 1 f186"/>
              <a:gd name="f386" fmla="*/ f6 1 f186"/>
              <a:gd name="f387" fmla="*/ f5 1 f187"/>
              <a:gd name="f388" fmla="*/ f7 1 f187"/>
              <a:gd name="f389" fmla="+- f286 0 f1"/>
              <a:gd name="f390" fmla="*/ f287 1 f186"/>
              <a:gd name="f391" fmla="*/ f288 1 f187"/>
              <a:gd name="f392" fmla="*/ f289 1 f186"/>
              <a:gd name="f393" fmla="*/ f290 1 f186"/>
              <a:gd name="f394" fmla="*/ f291 1 f187"/>
              <a:gd name="f395" fmla="*/ f292 1 f186"/>
              <a:gd name="f396" fmla="*/ f293 1 f187"/>
              <a:gd name="f397" fmla="*/ f294 1 f187"/>
              <a:gd name="f398" fmla="*/ f295 1 f187"/>
              <a:gd name="f399" fmla="*/ f296 1 f187"/>
              <a:gd name="f400" fmla="*/ f297 1 f186"/>
              <a:gd name="f401" fmla="*/ f298 1 f186"/>
              <a:gd name="f402" fmla="*/ f299 1 f186"/>
              <a:gd name="f403" fmla="*/ f300 1 f187"/>
              <a:gd name="f404" fmla="*/ f301 1 f186"/>
              <a:gd name="f405" fmla="*/ f302 1 f186"/>
              <a:gd name="f406" fmla="*/ f303 1 f186"/>
              <a:gd name="f407" fmla="*/ f304 1 f187"/>
              <a:gd name="f408" fmla="*/ f305 1 f186"/>
              <a:gd name="f409" fmla="*/ f306 1 f187"/>
              <a:gd name="f410" fmla="*/ f307 1 f187"/>
              <a:gd name="f411" fmla="*/ f308 1 f186"/>
              <a:gd name="f412" fmla="*/ f309 1 f187"/>
              <a:gd name="f413" fmla="*/ f310 1 f186"/>
              <a:gd name="f414" fmla="*/ f311 1 f187"/>
              <a:gd name="f415" fmla="*/ f312 1 f186"/>
              <a:gd name="f416" fmla="*/ f313 1 f186"/>
              <a:gd name="f417" fmla="*/ f314 1 f187"/>
              <a:gd name="f418" fmla="*/ f315 1 f186"/>
              <a:gd name="f419" fmla="*/ f316 1 f187"/>
              <a:gd name="f420" fmla="*/ f317 1 f186"/>
              <a:gd name="f421" fmla="*/ f318 1 f187"/>
              <a:gd name="f422" fmla="*/ f319 1 f186"/>
              <a:gd name="f423" fmla="*/ f320 1 f187"/>
              <a:gd name="f424" fmla="*/ f321 1 f186"/>
              <a:gd name="f425" fmla="*/ f322 1 f187"/>
              <a:gd name="f426" fmla="*/ f323 1 f186"/>
              <a:gd name="f427" fmla="*/ f324 1 f186"/>
              <a:gd name="f428" fmla="*/ f325 1 f187"/>
              <a:gd name="f429" fmla="*/ f326 1 f186"/>
              <a:gd name="f430" fmla="*/ f327 1 f187"/>
              <a:gd name="f431" fmla="*/ f328 1 f186"/>
              <a:gd name="f432" fmla="*/ f329 1 f187"/>
              <a:gd name="f433" fmla="*/ f330 1 f186"/>
              <a:gd name="f434" fmla="*/ f331 1 f186"/>
              <a:gd name="f435" fmla="*/ f332 1 f186"/>
              <a:gd name="f436" fmla="*/ f333 1 f187"/>
              <a:gd name="f437" fmla="*/ f334 1 f186"/>
              <a:gd name="f438" fmla="*/ f335 1 f187"/>
              <a:gd name="f439" fmla="*/ f336 1 f186"/>
              <a:gd name="f440" fmla="*/ f337 1 f187"/>
              <a:gd name="f441" fmla="*/ f338 1 f186"/>
              <a:gd name="f442" fmla="*/ f339 1 f186"/>
              <a:gd name="f443" fmla="*/ f340 1 f186"/>
              <a:gd name="f444" fmla="*/ f341 1 f187"/>
              <a:gd name="f445" fmla="*/ f342 1 f187"/>
              <a:gd name="f446" fmla="*/ f343 1 f187"/>
              <a:gd name="f447" fmla="*/ f344 1 f186"/>
              <a:gd name="f448" fmla="*/ f345 1 f187"/>
              <a:gd name="f449" fmla="*/ f346 1 f186"/>
              <a:gd name="f450" fmla="*/ f347 1 f187"/>
              <a:gd name="f451" fmla="*/ f348 1 f186"/>
              <a:gd name="f452" fmla="*/ f349 1 f187"/>
              <a:gd name="f453" fmla="*/ f350 1 f186"/>
              <a:gd name="f454" fmla="*/ f351 1 f187"/>
              <a:gd name="f455" fmla="*/ f352 1 f186"/>
              <a:gd name="f456" fmla="*/ f353 1 f187"/>
              <a:gd name="f457" fmla="*/ f354 1 f186"/>
              <a:gd name="f458" fmla="*/ f355 1 f187"/>
              <a:gd name="f459" fmla="*/ f356 1 f186"/>
              <a:gd name="f460" fmla="*/ f357 1 f186"/>
              <a:gd name="f461" fmla="*/ f358 1 f187"/>
              <a:gd name="f462" fmla="*/ f359 1 f186"/>
              <a:gd name="f463" fmla="*/ f360 1 f187"/>
              <a:gd name="f464" fmla="*/ f361 1 f187"/>
              <a:gd name="f465" fmla="*/ f362 1 f186"/>
              <a:gd name="f466" fmla="*/ f363 1 f187"/>
              <a:gd name="f467" fmla="*/ f364 1 f186"/>
              <a:gd name="f468" fmla="*/ f365 1 f186"/>
              <a:gd name="f469" fmla="*/ f366 1 f186"/>
              <a:gd name="f470" fmla="*/ f367 1 f186"/>
              <a:gd name="f471" fmla="*/ f368 1 f186"/>
              <a:gd name="f472" fmla="*/ f369 1 f187"/>
              <a:gd name="f473" fmla="*/ f370 1 f187"/>
              <a:gd name="f474" fmla="*/ f371 1 f187"/>
              <a:gd name="f475" fmla="*/ f372 1 f187"/>
              <a:gd name="f476" fmla="*/ f373 1 f186"/>
              <a:gd name="f477" fmla="*/ f374 1 f186"/>
              <a:gd name="f478" fmla="*/ f375 1 f187"/>
              <a:gd name="f479" fmla="*/ f376 1 f186"/>
              <a:gd name="f480" fmla="*/ f377 1 f187"/>
              <a:gd name="f481" fmla="*/ f378 1 f186"/>
              <a:gd name="f482" fmla="*/ f379 1 f187"/>
              <a:gd name="f483" fmla="*/ f380 1 f186"/>
              <a:gd name="f484" fmla="*/ f381 1 f187"/>
              <a:gd name="f485" fmla="*/ f382 1 f186"/>
              <a:gd name="f486" fmla="*/ f383 1 f187"/>
              <a:gd name="f487" fmla="*/ f384 1 f187"/>
              <a:gd name="f488" fmla="*/ f385 f181 1"/>
              <a:gd name="f489" fmla="*/ f386 f181 1"/>
              <a:gd name="f490" fmla="*/ f388 f182 1"/>
              <a:gd name="f491" fmla="*/ f387 f182 1"/>
              <a:gd name="f492" fmla="*/ f390 f181 1"/>
              <a:gd name="f493" fmla="*/ f391 f182 1"/>
              <a:gd name="f494" fmla="*/ f392 f181 1"/>
              <a:gd name="f495" fmla="*/ f393 f181 1"/>
              <a:gd name="f496" fmla="*/ f394 f182 1"/>
              <a:gd name="f497" fmla="*/ f395 f181 1"/>
              <a:gd name="f498" fmla="*/ f396 f182 1"/>
              <a:gd name="f499" fmla="*/ f397 f182 1"/>
              <a:gd name="f500" fmla="*/ f398 f182 1"/>
              <a:gd name="f501" fmla="*/ f399 f182 1"/>
              <a:gd name="f502" fmla="*/ f400 f181 1"/>
              <a:gd name="f503" fmla="*/ f401 f181 1"/>
              <a:gd name="f504" fmla="*/ f402 f181 1"/>
              <a:gd name="f505" fmla="*/ f403 f182 1"/>
              <a:gd name="f506" fmla="*/ f404 f181 1"/>
              <a:gd name="f507" fmla="*/ f405 f181 1"/>
              <a:gd name="f508" fmla="*/ f406 f181 1"/>
              <a:gd name="f509" fmla="*/ f407 f182 1"/>
              <a:gd name="f510" fmla="*/ f408 f181 1"/>
              <a:gd name="f511" fmla="*/ f409 f182 1"/>
              <a:gd name="f512" fmla="*/ f410 f182 1"/>
              <a:gd name="f513" fmla="*/ f411 f181 1"/>
              <a:gd name="f514" fmla="*/ f412 f182 1"/>
              <a:gd name="f515" fmla="*/ f413 f181 1"/>
              <a:gd name="f516" fmla="*/ f414 f182 1"/>
              <a:gd name="f517" fmla="*/ f415 f181 1"/>
              <a:gd name="f518" fmla="*/ f416 f181 1"/>
              <a:gd name="f519" fmla="*/ f417 f182 1"/>
              <a:gd name="f520" fmla="*/ f418 f181 1"/>
              <a:gd name="f521" fmla="*/ f419 f182 1"/>
              <a:gd name="f522" fmla="*/ f420 f181 1"/>
              <a:gd name="f523" fmla="*/ f421 f182 1"/>
              <a:gd name="f524" fmla="*/ f422 f181 1"/>
              <a:gd name="f525" fmla="*/ f423 f182 1"/>
              <a:gd name="f526" fmla="*/ f424 f181 1"/>
              <a:gd name="f527" fmla="*/ f425 f182 1"/>
              <a:gd name="f528" fmla="*/ f426 f181 1"/>
              <a:gd name="f529" fmla="*/ f427 f181 1"/>
              <a:gd name="f530" fmla="*/ f428 f182 1"/>
              <a:gd name="f531" fmla="*/ f429 f181 1"/>
              <a:gd name="f532" fmla="*/ f430 f182 1"/>
              <a:gd name="f533" fmla="*/ f431 f181 1"/>
              <a:gd name="f534" fmla="*/ f432 f182 1"/>
              <a:gd name="f535" fmla="*/ f433 f181 1"/>
              <a:gd name="f536" fmla="*/ f434 f181 1"/>
              <a:gd name="f537" fmla="*/ f435 f181 1"/>
              <a:gd name="f538" fmla="*/ f436 f182 1"/>
              <a:gd name="f539" fmla="*/ f437 f181 1"/>
              <a:gd name="f540" fmla="*/ f438 f182 1"/>
              <a:gd name="f541" fmla="*/ f439 f181 1"/>
              <a:gd name="f542" fmla="*/ f440 f182 1"/>
              <a:gd name="f543" fmla="*/ f441 f181 1"/>
              <a:gd name="f544" fmla="*/ f442 f181 1"/>
              <a:gd name="f545" fmla="*/ f443 f181 1"/>
              <a:gd name="f546" fmla="*/ f444 f182 1"/>
              <a:gd name="f547" fmla="*/ f445 f182 1"/>
              <a:gd name="f548" fmla="*/ f446 f182 1"/>
              <a:gd name="f549" fmla="*/ f447 f181 1"/>
              <a:gd name="f550" fmla="*/ f448 f182 1"/>
              <a:gd name="f551" fmla="*/ f449 f181 1"/>
              <a:gd name="f552" fmla="*/ f450 f182 1"/>
              <a:gd name="f553" fmla="*/ f451 f181 1"/>
              <a:gd name="f554" fmla="*/ f452 f182 1"/>
              <a:gd name="f555" fmla="*/ f453 f181 1"/>
              <a:gd name="f556" fmla="*/ f454 f182 1"/>
              <a:gd name="f557" fmla="*/ f455 f181 1"/>
              <a:gd name="f558" fmla="*/ f456 f182 1"/>
              <a:gd name="f559" fmla="*/ f457 f181 1"/>
              <a:gd name="f560" fmla="*/ f458 f182 1"/>
              <a:gd name="f561" fmla="*/ f459 f181 1"/>
              <a:gd name="f562" fmla="*/ f460 f181 1"/>
              <a:gd name="f563" fmla="*/ f461 f182 1"/>
              <a:gd name="f564" fmla="*/ f462 f181 1"/>
              <a:gd name="f565" fmla="*/ f463 f182 1"/>
              <a:gd name="f566" fmla="*/ f464 f182 1"/>
              <a:gd name="f567" fmla="*/ f465 f181 1"/>
              <a:gd name="f568" fmla="*/ f466 f182 1"/>
              <a:gd name="f569" fmla="*/ f467 f181 1"/>
              <a:gd name="f570" fmla="*/ f468 f181 1"/>
              <a:gd name="f571" fmla="*/ f469 f181 1"/>
              <a:gd name="f572" fmla="*/ f470 f181 1"/>
              <a:gd name="f573" fmla="*/ f471 f181 1"/>
              <a:gd name="f574" fmla="*/ f472 f182 1"/>
              <a:gd name="f575" fmla="*/ f473 f182 1"/>
              <a:gd name="f576" fmla="*/ f474 f182 1"/>
              <a:gd name="f577" fmla="*/ f475 f182 1"/>
              <a:gd name="f578" fmla="*/ f476 f181 1"/>
              <a:gd name="f579" fmla="*/ f477 f181 1"/>
              <a:gd name="f580" fmla="*/ f478 f182 1"/>
              <a:gd name="f581" fmla="*/ f479 f181 1"/>
              <a:gd name="f582" fmla="*/ f480 f182 1"/>
              <a:gd name="f583" fmla="*/ f481 f181 1"/>
              <a:gd name="f584" fmla="*/ f482 f182 1"/>
              <a:gd name="f585" fmla="*/ f483 f181 1"/>
              <a:gd name="f586" fmla="*/ f484 f182 1"/>
              <a:gd name="f587" fmla="*/ f485 f181 1"/>
              <a:gd name="f588" fmla="*/ f486 f182 1"/>
              <a:gd name="f589" fmla="*/ f487 f182 1"/>
            </a:gdLst>
            <a:ahLst/>
            <a:cxnLst>
              <a:cxn ang="3cd4">
                <a:pos x="hc" y="t"/>
              </a:cxn>
              <a:cxn ang="0">
                <a:pos x="r" y="vc"/>
              </a:cxn>
              <a:cxn ang="cd4">
                <a:pos x="hc" y="b"/>
              </a:cxn>
              <a:cxn ang="cd2">
                <a:pos x="l" y="vc"/>
              </a:cxn>
              <a:cxn ang="f389">
                <a:pos x="f492" y="f493"/>
              </a:cxn>
              <a:cxn ang="f389">
                <a:pos x="f494" y="f493"/>
              </a:cxn>
              <a:cxn ang="f389">
                <a:pos x="f495" y="f496"/>
              </a:cxn>
              <a:cxn ang="f389">
                <a:pos x="f497" y="f498"/>
              </a:cxn>
              <a:cxn ang="f389">
                <a:pos x="f497" y="f499"/>
              </a:cxn>
              <a:cxn ang="f389">
                <a:pos x="f495" y="f500"/>
              </a:cxn>
              <a:cxn ang="f389">
                <a:pos x="f494" y="f501"/>
              </a:cxn>
              <a:cxn ang="f389">
                <a:pos x="f492" y="f501"/>
              </a:cxn>
              <a:cxn ang="f389">
                <a:pos x="f502" y="f500"/>
              </a:cxn>
              <a:cxn ang="f389">
                <a:pos x="f503" y="f499"/>
              </a:cxn>
              <a:cxn ang="f389">
                <a:pos x="f503" y="f498"/>
              </a:cxn>
              <a:cxn ang="f389">
                <a:pos x="f502" y="f496"/>
              </a:cxn>
              <a:cxn ang="f389">
                <a:pos x="f492" y="f493"/>
              </a:cxn>
              <a:cxn ang="f389">
                <a:pos x="f504" y="f505"/>
              </a:cxn>
              <a:cxn ang="f389">
                <a:pos x="f506" y="f505"/>
              </a:cxn>
              <a:cxn ang="f389">
                <a:pos x="f507" y="f505"/>
              </a:cxn>
              <a:cxn ang="f389">
                <a:pos x="f508" y="f509"/>
              </a:cxn>
              <a:cxn ang="f389">
                <a:pos x="f510" y="f511"/>
              </a:cxn>
              <a:cxn ang="f389">
                <a:pos x="f510" y="f512"/>
              </a:cxn>
              <a:cxn ang="f389">
                <a:pos x="f513" y="f514"/>
              </a:cxn>
              <a:cxn ang="f389">
                <a:pos x="f515" y="f516"/>
              </a:cxn>
              <a:cxn ang="f389">
                <a:pos x="f517" y="f516"/>
              </a:cxn>
              <a:cxn ang="f389">
                <a:pos x="f518" y="f519"/>
              </a:cxn>
              <a:cxn ang="f389">
                <a:pos x="f520" y="f521"/>
              </a:cxn>
              <a:cxn ang="f389">
                <a:pos x="f522" y="f523"/>
              </a:cxn>
              <a:cxn ang="f389">
                <a:pos x="f524" y="f525"/>
              </a:cxn>
              <a:cxn ang="f389">
                <a:pos x="f504" y="f505"/>
              </a:cxn>
              <a:cxn ang="f389">
                <a:pos x="f526" y="f527"/>
              </a:cxn>
              <a:cxn ang="f389">
                <a:pos x="f528" y="f527"/>
              </a:cxn>
              <a:cxn ang="f389">
                <a:pos x="f529" y="f530"/>
              </a:cxn>
              <a:cxn ang="f389">
                <a:pos x="f531" y="f532"/>
              </a:cxn>
              <a:cxn ang="f389">
                <a:pos x="f533" y="f534"/>
              </a:cxn>
              <a:cxn ang="f389">
                <a:pos x="f535" y="f534"/>
              </a:cxn>
              <a:cxn ang="f389">
                <a:pos x="f536" y="f534"/>
              </a:cxn>
              <a:cxn ang="f389">
                <a:pos x="f537" y="f538"/>
              </a:cxn>
              <a:cxn ang="f389">
                <a:pos x="f539" y="f540"/>
              </a:cxn>
              <a:cxn ang="f389">
                <a:pos x="f541" y="f542"/>
              </a:cxn>
              <a:cxn ang="f389">
                <a:pos x="f543" y="f542"/>
              </a:cxn>
              <a:cxn ang="f389">
                <a:pos x="f544" y="f540"/>
              </a:cxn>
              <a:cxn ang="f389">
                <a:pos x="f545" y="f546"/>
              </a:cxn>
              <a:cxn ang="f389">
                <a:pos x="f545" y="f547"/>
              </a:cxn>
              <a:cxn ang="f389">
                <a:pos x="f544" y="f548"/>
              </a:cxn>
              <a:cxn ang="f389">
                <a:pos x="f549" y="f550"/>
              </a:cxn>
              <a:cxn ang="f389">
                <a:pos x="f551" y="f552"/>
              </a:cxn>
              <a:cxn ang="f389">
                <a:pos x="f553" y="f554"/>
              </a:cxn>
              <a:cxn ang="f389">
                <a:pos x="f555" y="f556"/>
              </a:cxn>
              <a:cxn ang="f389">
                <a:pos x="f557" y="f558"/>
              </a:cxn>
              <a:cxn ang="f389">
                <a:pos x="f559" y="f560"/>
              </a:cxn>
              <a:cxn ang="f389">
                <a:pos x="f561" y="f560"/>
              </a:cxn>
              <a:cxn ang="f389">
                <a:pos x="f562" y="f563"/>
              </a:cxn>
              <a:cxn ang="f389">
                <a:pos x="f564" y="f565"/>
              </a:cxn>
              <a:cxn ang="f389">
                <a:pos x="f564" y="f566"/>
              </a:cxn>
              <a:cxn ang="f389">
                <a:pos x="f567" y="f568"/>
              </a:cxn>
              <a:cxn ang="f389">
                <a:pos x="f569" y="f505"/>
              </a:cxn>
              <a:cxn ang="f389">
                <a:pos x="f570" y="f505"/>
              </a:cxn>
              <a:cxn ang="f389">
                <a:pos x="f571" y="f505"/>
              </a:cxn>
              <a:cxn ang="f389">
                <a:pos x="f572" y="f525"/>
              </a:cxn>
              <a:cxn ang="f389">
                <a:pos x="f573" y="f574"/>
              </a:cxn>
              <a:cxn ang="f389">
                <a:pos x="f573" y="f575"/>
              </a:cxn>
              <a:cxn ang="f389">
                <a:pos x="f572" y="f576"/>
              </a:cxn>
              <a:cxn ang="f389">
                <a:pos x="f571" y="f577"/>
              </a:cxn>
              <a:cxn ang="f389">
                <a:pos x="f504" y="f577"/>
              </a:cxn>
              <a:cxn ang="f389">
                <a:pos x="f524" y="f576"/>
              </a:cxn>
              <a:cxn ang="f389">
                <a:pos x="f578" y="f575"/>
              </a:cxn>
              <a:cxn ang="f389">
                <a:pos x="f578" y="f574"/>
              </a:cxn>
              <a:cxn ang="f389">
                <a:pos x="f579" y="f580"/>
              </a:cxn>
              <a:cxn ang="f389">
                <a:pos x="f581" y="f582"/>
              </a:cxn>
              <a:cxn ang="f389">
                <a:pos x="f583" y="f584"/>
              </a:cxn>
              <a:cxn ang="f389">
                <a:pos x="f585" y="f586"/>
              </a:cxn>
              <a:cxn ang="f389">
                <a:pos x="f587" y="f588"/>
              </a:cxn>
              <a:cxn ang="f389">
                <a:pos x="f587" y="f589"/>
              </a:cxn>
              <a:cxn ang="f389">
                <a:pos x="f585" y="f530"/>
              </a:cxn>
              <a:cxn ang="f389">
                <a:pos x="f526" y="f527"/>
              </a:cxn>
            </a:cxnLst>
            <a:rect l="f488" t="f491" r="f489" b="f490"/>
            <a:pathLst>
              <a:path w="6184806" h="5154967">
                <a:moveTo>
                  <a:pt x="f8" y="f9"/>
                </a:moveTo>
                <a:cubicBezTo>
                  <a:pt x="f8" y="f9"/>
                  <a:pt x="f8" y="f9"/>
                  <a:pt x="f10" y="f9"/>
                </a:cubicBezTo>
                <a:cubicBezTo>
                  <a:pt x="f11" y="f9"/>
                  <a:pt x="f12" y="f13"/>
                  <a:pt x="f14" y="f15"/>
                </a:cubicBezTo>
                <a:cubicBezTo>
                  <a:pt x="f14" y="f15"/>
                  <a:pt x="f14" y="f15"/>
                  <a:pt x="f16" y="f17"/>
                </a:cubicBezTo>
                <a:cubicBezTo>
                  <a:pt x="f18" y="f19"/>
                  <a:pt x="f18" y="f20"/>
                  <a:pt x="f16" y="f21"/>
                </a:cubicBezTo>
                <a:cubicBezTo>
                  <a:pt x="f16" y="f21"/>
                  <a:pt x="f16" y="f21"/>
                  <a:pt x="f14" y="f22"/>
                </a:cubicBezTo>
                <a:cubicBezTo>
                  <a:pt x="f12" y="f23"/>
                  <a:pt x="f11" y="f24"/>
                  <a:pt x="f10" y="f24"/>
                </a:cubicBezTo>
                <a:cubicBezTo>
                  <a:pt x="f10" y="f24"/>
                  <a:pt x="f10" y="f24"/>
                  <a:pt x="f8" y="f24"/>
                </a:cubicBezTo>
                <a:cubicBezTo>
                  <a:pt x="f25" y="f24"/>
                  <a:pt x="f26" y="f23"/>
                  <a:pt x="f27" y="f22"/>
                </a:cubicBezTo>
                <a:cubicBezTo>
                  <a:pt x="f27" y="f22"/>
                  <a:pt x="f27" y="f22"/>
                  <a:pt x="f28" y="f21"/>
                </a:cubicBezTo>
                <a:cubicBezTo>
                  <a:pt x="f29" y="f20"/>
                  <a:pt x="f29" y="f19"/>
                  <a:pt x="f28" y="f17"/>
                </a:cubicBezTo>
                <a:cubicBezTo>
                  <a:pt x="f28" y="f17"/>
                  <a:pt x="f28" y="f17"/>
                  <a:pt x="f27" y="f15"/>
                </a:cubicBezTo>
                <a:cubicBezTo>
                  <a:pt x="f26" y="f13"/>
                  <a:pt x="f25" y="f9"/>
                  <a:pt x="f8" y="f9"/>
                </a:cubicBezTo>
                <a:close/>
                <a:moveTo>
                  <a:pt x="f30" y="f31"/>
                </a:moveTo>
                <a:cubicBezTo>
                  <a:pt x="f30" y="f31"/>
                  <a:pt x="f30" y="f31"/>
                  <a:pt x="f32" y="f31"/>
                </a:cubicBezTo>
                <a:lnTo>
                  <a:pt x="f33" y="f31"/>
                </a:lnTo>
                <a:lnTo>
                  <a:pt x="f34" y="f35"/>
                </a:lnTo>
                <a:cubicBezTo>
                  <a:pt x="f36" y="f37"/>
                  <a:pt x="f38" y="f39"/>
                  <a:pt x="f40" y="f41"/>
                </a:cubicBezTo>
                <a:cubicBezTo>
                  <a:pt x="f42" y="f43"/>
                  <a:pt x="f42" y="f44"/>
                  <a:pt x="f40" y="f45"/>
                </a:cubicBezTo>
                <a:cubicBezTo>
                  <a:pt x="f40" y="f45"/>
                  <a:pt x="f40" y="f45"/>
                  <a:pt x="f46" y="f47"/>
                </a:cubicBezTo>
                <a:cubicBezTo>
                  <a:pt x="f48" y="f49"/>
                  <a:pt x="f50" y="f51"/>
                  <a:pt x="f52" y="f51"/>
                </a:cubicBezTo>
                <a:cubicBezTo>
                  <a:pt x="f52" y="f51"/>
                  <a:pt x="f52" y="f51"/>
                  <a:pt x="f53" y="f51"/>
                </a:cubicBezTo>
                <a:cubicBezTo>
                  <a:pt x="f54" y="f51"/>
                  <a:pt x="f55" y="f56"/>
                  <a:pt x="f57" y="f58"/>
                </a:cubicBezTo>
                <a:lnTo>
                  <a:pt x="f59" y="f60"/>
                </a:lnTo>
                <a:lnTo>
                  <a:pt x="f61" y="f62"/>
                </a:lnTo>
                <a:cubicBezTo>
                  <a:pt x="f63" y="f64"/>
                  <a:pt x="f65" y="f66"/>
                  <a:pt x="f67" y="f68"/>
                </a:cubicBezTo>
                <a:cubicBezTo>
                  <a:pt x="f69" y="f70"/>
                  <a:pt x="f71" y="f31"/>
                  <a:pt x="f30" y="f31"/>
                </a:cubicBezTo>
                <a:close/>
                <a:moveTo>
                  <a:pt x="f72" y="f5"/>
                </a:moveTo>
                <a:cubicBezTo>
                  <a:pt x="f72" y="f5"/>
                  <a:pt x="f72" y="f5"/>
                  <a:pt x="f73" y="f5"/>
                </a:cubicBezTo>
                <a:cubicBezTo>
                  <a:pt x="f74" y="f5"/>
                  <a:pt x="f75" y="f76"/>
                  <a:pt x="f77" y="f78"/>
                </a:cubicBezTo>
                <a:cubicBezTo>
                  <a:pt x="f77" y="f78"/>
                  <a:pt x="f77" y="f78"/>
                  <a:pt x="f79" y="f80"/>
                </a:cubicBezTo>
                <a:lnTo>
                  <a:pt x="f81" y="f82"/>
                </a:lnTo>
                <a:lnTo>
                  <a:pt x="f83" y="f82"/>
                </a:lnTo>
                <a:lnTo>
                  <a:pt x="f84" y="f82"/>
                </a:lnTo>
                <a:lnTo>
                  <a:pt x="f85" y="f86"/>
                </a:lnTo>
                <a:cubicBezTo>
                  <a:pt x="f87" y="f88"/>
                  <a:pt x="f87" y="f88"/>
                  <a:pt x="f87" y="f88"/>
                </a:cubicBezTo>
                <a:cubicBezTo>
                  <a:pt x="f89" y="f90"/>
                  <a:pt x="f91" y="f92"/>
                  <a:pt x="f93" y="f92"/>
                </a:cubicBezTo>
                <a:cubicBezTo>
                  <a:pt x="f94" y="f92"/>
                  <a:pt x="f94" y="f92"/>
                  <a:pt x="f94" y="f92"/>
                </a:cubicBezTo>
                <a:cubicBezTo>
                  <a:pt x="f95" y="f92"/>
                  <a:pt x="f96" y="f90"/>
                  <a:pt x="f97" y="f88"/>
                </a:cubicBezTo>
                <a:cubicBezTo>
                  <a:pt x="f98" y="f99"/>
                  <a:pt x="f98" y="f99"/>
                  <a:pt x="f98" y="f99"/>
                </a:cubicBezTo>
                <a:cubicBezTo>
                  <a:pt x="f100" y="f101"/>
                  <a:pt x="f100" y="f102"/>
                  <a:pt x="f98" y="f103"/>
                </a:cubicBezTo>
                <a:cubicBezTo>
                  <a:pt x="f97" y="f104"/>
                  <a:pt x="f97" y="f104"/>
                  <a:pt x="f97" y="f104"/>
                </a:cubicBezTo>
                <a:cubicBezTo>
                  <a:pt x="f105" y="f106"/>
                  <a:pt x="f107" y="f108"/>
                  <a:pt x="f109" y="f110"/>
                </a:cubicBezTo>
                <a:lnTo>
                  <a:pt x="f111" y="f112"/>
                </a:lnTo>
                <a:lnTo>
                  <a:pt x="f113" y="f114"/>
                </a:lnTo>
                <a:lnTo>
                  <a:pt x="f115" y="f116"/>
                </a:lnTo>
                <a:lnTo>
                  <a:pt x="f117" y="f118"/>
                </a:lnTo>
                <a:cubicBezTo>
                  <a:pt x="f119" y="f120"/>
                  <a:pt x="f121" y="f122"/>
                  <a:pt x="f123" y="f122"/>
                </a:cubicBezTo>
                <a:cubicBezTo>
                  <a:pt x="f124" y="f122"/>
                  <a:pt x="f124" y="f122"/>
                  <a:pt x="f124" y="f122"/>
                </a:cubicBezTo>
                <a:cubicBezTo>
                  <a:pt x="f125" y="f122"/>
                  <a:pt x="f126" y="f127"/>
                  <a:pt x="f128" y="f129"/>
                </a:cubicBezTo>
                <a:cubicBezTo>
                  <a:pt x="f130" y="f131"/>
                  <a:pt x="f130" y="f131"/>
                  <a:pt x="f130" y="f131"/>
                </a:cubicBezTo>
                <a:cubicBezTo>
                  <a:pt x="f132" y="f133"/>
                  <a:pt x="f132" y="f134"/>
                  <a:pt x="f130" y="f135"/>
                </a:cubicBezTo>
                <a:cubicBezTo>
                  <a:pt x="f136" y="f137"/>
                  <a:pt x="f138" y="f139"/>
                  <a:pt x="f140" y="f141"/>
                </a:cubicBezTo>
                <a:lnTo>
                  <a:pt x="f142" y="f31"/>
                </a:lnTo>
                <a:lnTo>
                  <a:pt x="f143" y="f31"/>
                </a:lnTo>
                <a:cubicBezTo>
                  <a:pt x="f144" y="f31"/>
                  <a:pt x="f145" y="f31"/>
                  <a:pt x="f146" y="f31"/>
                </a:cubicBezTo>
                <a:cubicBezTo>
                  <a:pt x="f147" y="f31"/>
                  <a:pt x="f148" y="f70"/>
                  <a:pt x="f149" y="f68"/>
                </a:cubicBezTo>
                <a:cubicBezTo>
                  <a:pt x="f149" y="f68"/>
                  <a:pt x="f149" y="f68"/>
                  <a:pt x="f150" y="f151"/>
                </a:cubicBezTo>
                <a:cubicBezTo>
                  <a:pt x="f152" y="f153"/>
                  <a:pt x="f152" y="f154"/>
                  <a:pt x="f150" y="f155"/>
                </a:cubicBezTo>
                <a:cubicBezTo>
                  <a:pt x="f150" y="f155"/>
                  <a:pt x="f150" y="f155"/>
                  <a:pt x="f149" y="f156"/>
                </a:cubicBezTo>
                <a:cubicBezTo>
                  <a:pt x="f148" y="f157"/>
                  <a:pt x="f147" y="f7"/>
                  <a:pt x="f146" y="f7"/>
                </a:cubicBezTo>
                <a:cubicBezTo>
                  <a:pt x="f146" y="f7"/>
                  <a:pt x="f146" y="f7"/>
                  <a:pt x="f30" y="f7"/>
                </a:cubicBezTo>
                <a:cubicBezTo>
                  <a:pt x="f71" y="f7"/>
                  <a:pt x="f69" y="f157"/>
                  <a:pt x="f67" y="f156"/>
                </a:cubicBezTo>
                <a:cubicBezTo>
                  <a:pt x="f67" y="f156"/>
                  <a:pt x="f67" y="f156"/>
                  <a:pt x="f158" y="f155"/>
                </a:cubicBezTo>
                <a:cubicBezTo>
                  <a:pt x="f159" y="f154"/>
                  <a:pt x="f159" y="f153"/>
                  <a:pt x="f158" y="f151"/>
                </a:cubicBezTo>
                <a:cubicBezTo>
                  <a:pt x="f158" y="f151"/>
                  <a:pt x="f158" y="f151"/>
                  <a:pt x="f160" y="f161"/>
                </a:cubicBezTo>
                <a:lnTo>
                  <a:pt x="f162" y="f163"/>
                </a:lnTo>
                <a:lnTo>
                  <a:pt x="f164" y="f165"/>
                </a:lnTo>
                <a:cubicBezTo>
                  <a:pt x="f166" y="f167"/>
                  <a:pt x="f168" y="f169"/>
                  <a:pt x="f170" y="f171"/>
                </a:cubicBezTo>
                <a:cubicBezTo>
                  <a:pt x="f170" y="f171"/>
                  <a:pt x="f170" y="f171"/>
                  <a:pt x="f172" y="f173"/>
                </a:cubicBezTo>
                <a:cubicBezTo>
                  <a:pt x="f174" y="f175"/>
                  <a:pt x="f174" y="f176"/>
                  <a:pt x="f172" y="f177"/>
                </a:cubicBezTo>
                <a:cubicBezTo>
                  <a:pt x="f172" y="f177"/>
                  <a:pt x="f172" y="f177"/>
                  <a:pt x="f170" y="f78"/>
                </a:cubicBezTo>
                <a:cubicBezTo>
                  <a:pt x="f178" y="f76"/>
                  <a:pt x="f179" y="f5"/>
                  <a:pt x="f72" y="f5"/>
                </a:cubicBezTo>
                <a:close/>
              </a:path>
            </a:pathLst>
          </a:custGeom>
          <a:solidFill>
            <a:srgbClr val="7F7F7F">
              <a:alpha val="15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5" name="Picture 8">
            <a:extLst>
              <a:ext uri="{FF2B5EF4-FFF2-40B4-BE49-F238E27FC236}">
                <a16:creationId xmlns:a16="http://schemas.microsoft.com/office/drawing/2014/main" id="{4FA80D6A-90E1-9AC2-E8D0-E8CE07A5505A}"/>
              </a:ext>
            </a:extLst>
          </p:cNvPr>
          <p:cNvPicPr>
            <a:picLocks noChangeAspect="1"/>
          </p:cNvPicPr>
          <p:nvPr/>
        </p:nvPicPr>
        <p:blipFill>
          <a:blip r:embed="rId2"/>
          <a:stretch>
            <a:fillRect/>
          </a:stretch>
        </p:blipFill>
        <p:spPr>
          <a:xfrm>
            <a:off x="7386651" y="1851385"/>
            <a:ext cx="3474637" cy="3438180"/>
          </a:xfrm>
          <a:prstGeom prst="rect">
            <a:avLst/>
          </a:prstGeom>
          <a:noFill/>
          <a:ln cap="flat">
            <a:noFill/>
          </a:ln>
        </p:spPr>
      </p:pic>
      <p:sp>
        <p:nvSpPr>
          <p:cNvPr id="6" name="TextBox 5">
            <a:extLst>
              <a:ext uri="{FF2B5EF4-FFF2-40B4-BE49-F238E27FC236}">
                <a16:creationId xmlns:a16="http://schemas.microsoft.com/office/drawing/2014/main" id="{857F9523-659A-9238-92ED-94075F55F17A}"/>
              </a:ext>
            </a:extLst>
          </p:cNvPr>
          <p:cNvSpPr txBox="1"/>
          <p:nvPr/>
        </p:nvSpPr>
        <p:spPr>
          <a:xfrm>
            <a:off x="0" y="5995609"/>
            <a:ext cx="12192000" cy="969496"/>
          </a:xfrm>
          <a:prstGeom prst="rect">
            <a:avLst/>
          </a:prstGeom>
          <a:noFill/>
        </p:spPr>
        <p:txBody>
          <a:bodyPr wrap="square">
            <a:spAutoFit/>
          </a:bodyPr>
          <a:lstStyle/>
          <a:p>
            <a:pPr algn="l"/>
            <a:r>
              <a:rPr lang="lt-LT" sz="1800" b="1" dirty="0"/>
              <a:t> 		</a:t>
            </a:r>
            <a:r>
              <a:rPr lang="lt-LT" sz="1300" b="1" dirty="0"/>
              <a:t>     	        Paskolos </a:t>
            </a:r>
            <a:r>
              <a:rPr lang="lt-LT" sz="1300" dirty="0"/>
              <a:t>		      </a:t>
            </a:r>
            <a:r>
              <a:rPr lang="lt-LT" sz="1300" b="1" dirty="0"/>
              <a:t>Indėliai </a:t>
            </a:r>
            <a:r>
              <a:rPr lang="lt-LT" sz="1300" dirty="0"/>
              <a:t>				</a:t>
            </a:r>
          </a:p>
          <a:p>
            <a:pPr algn="l"/>
            <a:r>
              <a:rPr lang="lt-LT" sz="1300" dirty="0"/>
              <a:t>A.Jakšto g. 12 		+ 370 614 95571		+ 370 610 10175 		info@sauletaunija.lt</a:t>
            </a:r>
          </a:p>
          <a:p>
            <a:pPr algn="l"/>
            <a:r>
              <a:rPr lang="lt-LT" sz="1300" dirty="0"/>
              <a:t>01105 Vilnius 		+ 370 693 20867		+ 370 5 272 2877 		</a:t>
            </a:r>
            <a:r>
              <a:rPr lang="lt-LT" sz="1300" dirty="0">
                <a:hlinkClick r:id="rId3"/>
              </a:rPr>
              <a:t>www.sauletaunija.lt</a:t>
            </a:r>
            <a:endParaRPr lang="lt-LT" sz="1300" dirty="0"/>
          </a:p>
          <a:p>
            <a:pPr algn="l"/>
            <a:r>
              <a:rPr lang="lt-LT" sz="1300" dirty="0"/>
              <a:t> </a:t>
            </a:r>
          </a:p>
        </p:txBody>
      </p:sp>
    </p:spTree>
    <p:extLst>
      <p:ext uri="{BB962C8B-B14F-4D97-AF65-F5344CB8AC3E}">
        <p14:creationId xmlns:p14="http://schemas.microsoft.com/office/powerpoint/2010/main" val="1028745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id="{132A90AC-AA23-92F6-18BC-068043C94803}"/>
              </a:ext>
            </a:extLst>
          </p:cNvPr>
          <p:cNvPicPr>
            <a:picLocks noChangeAspect="1"/>
          </p:cNvPicPr>
          <p:nvPr/>
        </p:nvPicPr>
        <p:blipFill>
          <a:blip r:embed="rId2"/>
          <a:stretch>
            <a:fillRect/>
          </a:stretch>
        </p:blipFill>
        <p:spPr>
          <a:xfrm>
            <a:off x="11044181" y="120565"/>
            <a:ext cx="1069189" cy="1057969"/>
          </a:xfrm>
          <a:prstGeom prst="rect">
            <a:avLst/>
          </a:prstGeom>
          <a:noFill/>
          <a:ln cap="flat">
            <a:noFill/>
          </a:ln>
        </p:spPr>
      </p:pic>
      <p:graphicFrame>
        <p:nvGraphicFramePr>
          <p:cNvPr id="5" name="Table 4">
            <a:extLst>
              <a:ext uri="{FF2B5EF4-FFF2-40B4-BE49-F238E27FC236}">
                <a16:creationId xmlns:a16="http://schemas.microsoft.com/office/drawing/2014/main" id="{BE603D86-F8F5-88F4-1019-8A7C439E7888}"/>
              </a:ext>
            </a:extLst>
          </p:cNvPr>
          <p:cNvGraphicFramePr>
            <a:graphicFrameLocks noGrp="1"/>
          </p:cNvGraphicFramePr>
          <p:nvPr>
            <p:extLst>
              <p:ext uri="{D42A27DB-BD31-4B8C-83A1-F6EECF244321}">
                <p14:modId xmlns:p14="http://schemas.microsoft.com/office/powerpoint/2010/main" val="3079524098"/>
              </p:ext>
            </p:extLst>
          </p:nvPr>
        </p:nvGraphicFramePr>
        <p:xfrm>
          <a:off x="12612" y="0"/>
          <a:ext cx="10908569" cy="6854847"/>
        </p:xfrm>
        <a:graphic>
          <a:graphicData uri="http://schemas.openxmlformats.org/drawingml/2006/table">
            <a:tbl>
              <a:tblPr firstRow="1" bandRow="1">
                <a:tableStyleId>{C4B1156A-380E-4F78-BDF5-A606A8083BF9}</a:tableStyleId>
              </a:tblPr>
              <a:tblGrid>
                <a:gridCol w="4509505">
                  <a:extLst>
                    <a:ext uri="{9D8B030D-6E8A-4147-A177-3AD203B41FA5}">
                      <a16:colId xmlns:a16="http://schemas.microsoft.com/office/drawing/2014/main" val="414378713"/>
                    </a:ext>
                  </a:extLst>
                </a:gridCol>
                <a:gridCol w="3264672">
                  <a:extLst>
                    <a:ext uri="{9D8B030D-6E8A-4147-A177-3AD203B41FA5}">
                      <a16:colId xmlns:a16="http://schemas.microsoft.com/office/drawing/2014/main" val="60209429"/>
                    </a:ext>
                  </a:extLst>
                </a:gridCol>
                <a:gridCol w="3134392">
                  <a:extLst>
                    <a:ext uri="{9D8B030D-6E8A-4147-A177-3AD203B41FA5}">
                      <a16:colId xmlns:a16="http://schemas.microsoft.com/office/drawing/2014/main" val="3687377498"/>
                    </a:ext>
                  </a:extLst>
                </a:gridCol>
              </a:tblGrid>
              <a:tr h="4310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n-lt"/>
                        </a:rPr>
                        <a:t>PASLAUGŲ ĮKAINIAI</a:t>
                      </a:r>
                      <a:endParaRPr lang="lt-LT" sz="14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b="1" dirty="0">
                          <a:latin typeface="+mn-lt"/>
                        </a:rPr>
                        <a:t>FIZINIAMS ASMENIMS</a:t>
                      </a:r>
                    </a:p>
                  </a:txBody>
                  <a:tcPr/>
                </a:tc>
                <a:tc>
                  <a:txBody>
                    <a:bodyPr/>
                    <a:lstStyle/>
                    <a:p>
                      <a:pPr algn="ctr"/>
                      <a:r>
                        <a:rPr lang="lt-LT" sz="1400" b="1" dirty="0">
                          <a:latin typeface="+mn-lt"/>
                        </a:rPr>
                        <a:t>JURIDINIAMS ASMENIMS</a:t>
                      </a:r>
                      <a:endParaRPr lang="lt-LT" sz="1400" b="1" dirty="0"/>
                    </a:p>
                  </a:txBody>
                  <a:tcPr/>
                </a:tc>
                <a:extLst>
                  <a:ext uri="{0D108BD9-81ED-4DB2-BD59-A6C34878D82A}">
                    <a16:rowId xmlns:a16="http://schemas.microsoft.com/office/drawing/2014/main" val="2879611252"/>
                  </a:ext>
                </a:extLst>
              </a:tr>
              <a:tr h="312038">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b="1" dirty="0"/>
                        <a:t>SĄSKAITŲ ATIDARYMAS IR APTARNAVIMAS</a:t>
                      </a:r>
                    </a:p>
                  </a:txBody>
                  <a:tcPr/>
                </a:tc>
                <a:tc hMerge="1">
                  <a:txBody>
                    <a:bodyPr/>
                    <a:lstStyle/>
                    <a:p>
                      <a:endParaRPr lang="lt-LT"/>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lt-LT" sz="1400" b="0" dirty="0"/>
                    </a:p>
                  </a:txBody>
                  <a:tcPr/>
                </a:tc>
                <a:extLst>
                  <a:ext uri="{0D108BD9-81ED-4DB2-BD59-A6C34878D82A}">
                    <a16:rowId xmlns:a16="http://schemas.microsoft.com/office/drawing/2014/main" val="3526087794"/>
                  </a:ext>
                </a:extLst>
              </a:tr>
              <a:tr h="312038">
                <a:tc>
                  <a:txBody>
                    <a:bodyPr/>
                    <a:lstStyle/>
                    <a:p>
                      <a:r>
                        <a:rPr lang="lt-LT" sz="1400" b="0" u="none" dirty="0"/>
                        <a:t>Pajinis įnašas </a:t>
                      </a:r>
                    </a:p>
                  </a:txBody>
                  <a:tcPr/>
                </a:tc>
                <a:tc>
                  <a:txBody>
                    <a:bodyPr/>
                    <a:lstStyle/>
                    <a:p>
                      <a:pPr algn="ctr"/>
                      <a:r>
                        <a:rPr lang="lt-LT" sz="1400"/>
                        <a:t>30,00 EUR</a:t>
                      </a:r>
                      <a:endParaRPr lang="lt-LT" sz="1400" dirty="0"/>
                    </a:p>
                  </a:txBody>
                  <a:tcPr/>
                </a:tc>
                <a:tc>
                  <a:txBody>
                    <a:bodyPr/>
                    <a:lstStyle/>
                    <a:p>
                      <a:pPr algn="ctr"/>
                      <a:r>
                        <a:rPr lang="lt-LT" sz="1400"/>
                        <a:t>300,00 EUR</a:t>
                      </a:r>
                      <a:endParaRPr lang="lt-LT" sz="1400" dirty="0"/>
                    </a:p>
                  </a:txBody>
                  <a:tcPr/>
                </a:tc>
                <a:extLst>
                  <a:ext uri="{0D108BD9-81ED-4DB2-BD59-A6C34878D82A}">
                    <a16:rowId xmlns:a16="http://schemas.microsoft.com/office/drawing/2014/main" val="1082711282"/>
                  </a:ext>
                </a:extLst>
              </a:tr>
              <a:tr h="312038">
                <a:tc>
                  <a:txBody>
                    <a:bodyPr/>
                    <a:lstStyle/>
                    <a:p>
                      <a:r>
                        <a:rPr lang="lt-LT" sz="1400" b="0" u="none" dirty="0"/>
                        <a:t>Sąskaitos administravimas (per mėn.)</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nemokamai</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3906939263"/>
                  </a:ext>
                </a:extLst>
              </a:tr>
              <a:tr h="312038">
                <a:tc>
                  <a:txBody>
                    <a:bodyPr/>
                    <a:lstStyle/>
                    <a:p>
                      <a:r>
                        <a:rPr lang="lt-LT" sz="1400" dirty="0"/>
                        <a:t>Internetinė bankininkystė</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nemokamai</a:t>
                      </a:r>
                    </a:p>
                  </a:txBody>
                  <a:tcPr/>
                </a:tc>
                <a:tc hMerge="1">
                  <a:txBody>
                    <a:bodyPr/>
                    <a:lstStyle/>
                    <a:p>
                      <a:pPr algn="ctr"/>
                      <a:endParaRPr lang="lt-LT" sz="1400" dirty="0"/>
                    </a:p>
                  </a:txBody>
                  <a:tcPr/>
                </a:tc>
                <a:extLst>
                  <a:ext uri="{0D108BD9-81ED-4DB2-BD59-A6C34878D82A}">
                    <a16:rowId xmlns:a16="http://schemas.microsoft.com/office/drawing/2014/main" val="2017336727"/>
                  </a:ext>
                </a:extLst>
              </a:tr>
              <a:tr h="530464">
                <a:tc>
                  <a:txBody>
                    <a:bodyPr/>
                    <a:lstStyle/>
                    <a:p>
                      <a:r>
                        <a:rPr lang="lt-LT" sz="1400" dirty="0"/>
                        <a:t>Duomenų patikra</a:t>
                      </a:r>
                      <a:r>
                        <a:rPr lang="lt-LT" sz="1400" baseline="30000" dirty="0"/>
                        <a:t>1 </a:t>
                      </a:r>
                      <a:r>
                        <a:rPr lang="lt-LT" sz="1400" baseline="0" dirty="0"/>
                        <a:t>kai taikomos sustiprintos patikrinimo procedūros</a:t>
                      </a:r>
                    </a:p>
                  </a:txBody>
                  <a:tcPr/>
                </a:tc>
                <a:tc>
                  <a:txBody>
                    <a:bodyPr/>
                    <a:lstStyle/>
                    <a:p>
                      <a:pPr algn="ctr"/>
                      <a:r>
                        <a:rPr lang="lt-LT" sz="1400"/>
                        <a:t>nuo 100,00 EUR</a:t>
                      </a:r>
                      <a:endParaRPr lang="lt-LT" sz="1400" dirty="0"/>
                    </a:p>
                  </a:txBody>
                  <a:tcPr/>
                </a:tc>
                <a:tc>
                  <a:txBody>
                    <a:bodyPr/>
                    <a:lstStyle/>
                    <a:p>
                      <a:pPr algn="ctr"/>
                      <a:r>
                        <a:rPr lang="lt-LT" sz="1400"/>
                        <a:t> nuo 300,00 EUR</a:t>
                      </a:r>
                      <a:endParaRPr lang="lt-LT" sz="1400" dirty="0"/>
                    </a:p>
                  </a:txBody>
                  <a:tcPr/>
                </a:tc>
                <a:extLst>
                  <a:ext uri="{0D108BD9-81ED-4DB2-BD59-A6C34878D82A}">
                    <a16:rowId xmlns:a16="http://schemas.microsoft.com/office/drawing/2014/main" val="74588209"/>
                  </a:ext>
                </a:extLst>
              </a:tr>
              <a:tr h="312038">
                <a:tc gridSpan="3">
                  <a:txBody>
                    <a:bodyPr/>
                    <a:lstStyle/>
                    <a:p>
                      <a:pPr algn="ctr"/>
                      <a:r>
                        <a:rPr lang="lt-LT" sz="1400" b="1" dirty="0"/>
                        <a:t>PINIGŲ PERVEDIMAI</a:t>
                      </a:r>
                    </a:p>
                  </a:txBody>
                  <a:tcPr/>
                </a:tc>
                <a:tc hMerge="1">
                  <a:txBody>
                    <a:bodyPr/>
                    <a:lstStyle/>
                    <a:p>
                      <a:endParaRPr lang="lt-LT"/>
                    </a:p>
                  </a:txBody>
                  <a:tcPr/>
                </a:tc>
                <a:tc hMerge="1">
                  <a:txBody>
                    <a:bodyPr/>
                    <a:lstStyle/>
                    <a:p>
                      <a:pPr algn="ctr"/>
                      <a:endParaRPr lang="lt-LT" sz="1400" dirty="0"/>
                    </a:p>
                  </a:txBody>
                  <a:tcPr/>
                </a:tc>
                <a:extLst>
                  <a:ext uri="{0D108BD9-81ED-4DB2-BD59-A6C34878D82A}">
                    <a16:rowId xmlns:a16="http://schemas.microsoft.com/office/drawing/2014/main" val="78005449"/>
                  </a:ext>
                </a:extLst>
              </a:tr>
              <a:tr h="312038">
                <a:tc>
                  <a:txBody>
                    <a:bodyPr/>
                    <a:lstStyle/>
                    <a:p>
                      <a:r>
                        <a:rPr lang="lt-LT" sz="1400" dirty="0"/>
                        <a:t>Pervedimas unijos viduje</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nemokamai</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lt-LT" sz="1400" dirty="0"/>
                    </a:p>
                  </a:txBody>
                  <a:tcPr/>
                </a:tc>
                <a:extLst>
                  <a:ext uri="{0D108BD9-81ED-4DB2-BD59-A6C34878D82A}">
                    <a16:rowId xmlns:a16="http://schemas.microsoft.com/office/drawing/2014/main" val="3583455755"/>
                  </a:ext>
                </a:extLst>
              </a:tr>
              <a:tr h="530464">
                <a:tc>
                  <a:txBody>
                    <a:bodyPr/>
                    <a:lstStyle/>
                    <a:p>
                      <a:r>
                        <a:rPr lang="lt-LT" sz="1400" dirty="0"/>
                        <a:t>Pervedimas SEPA į kitus Lietuvoje registruotus bankus ar finansines institucijas Unijos klientų aptarnavimo vietoje</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2,00 EUR</a:t>
                      </a:r>
                    </a:p>
                    <a:p>
                      <a:pPr algn="ctr"/>
                      <a:endParaRPr lang="lt-LT" sz="1400" dirty="0"/>
                    </a:p>
                  </a:txBody>
                  <a:tcPr/>
                </a:tc>
                <a:tc hMerge="1">
                  <a:txBody>
                    <a:bodyPr/>
                    <a:lstStyle/>
                    <a:p>
                      <a:pPr algn="ctr"/>
                      <a:endParaRPr lang="lt-LT" sz="1400" dirty="0"/>
                    </a:p>
                  </a:txBody>
                  <a:tcPr/>
                </a:tc>
                <a:extLst>
                  <a:ext uri="{0D108BD9-81ED-4DB2-BD59-A6C34878D82A}">
                    <a16:rowId xmlns:a16="http://schemas.microsoft.com/office/drawing/2014/main" val="965717806"/>
                  </a:ext>
                </a:extLst>
              </a:tr>
              <a:tr h="530464">
                <a:tc>
                  <a:txBody>
                    <a:bodyPr/>
                    <a:lstStyle/>
                    <a:p>
                      <a:r>
                        <a:rPr lang="lt-LT" sz="1400" dirty="0"/>
                        <a:t>Pervedimas SEPA į kitus Lietuvoje registruotus bankus ar finansines institucijas atliktas per IB </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0,20 EUR</a:t>
                      </a:r>
                    </a:p>
                    <a:p>
                      <a:pPr algn="ctr"/>
                      <a:endParaRPr lang="lt-LT" sz="1400" dirty="0"/>
                    </a:p>
                  </a:txBody>
                  <a:tcPr/>
                </a:tc>
                <a:tc hMerge="1">
                  <a:txBody>
                    <a:bodyPr/>
                    <a:lstStyle/>
                    <a:p>
                      <a:pPr algn="ctr"/>
                      <a:endParaRPr lang="lt-LT" sz="1400" dirty="0"/>
                    </a:p>
                  </a:txBody>
                  <a:tcPr/>
                </a:tc>
                <a:extLst>
                  <a:ext uri="{0D108BD9-81ED-4DB2-BD59-A6C34878D82A}">
                    <a16:rowId xmlns:a16="http://schemas.microsoft.com/office/drawing/2014/main" val="2660969865"/>
                  </a:ext>
                </a:extLst>
              </a:tr>
              <a:tr h="312038">
                <a:tc>
                  <a:txBody>
                    <a:bodyPr/>
                    <a:lstStyle/>
                    <a:p>
                      <a:r>
                        <a:rPr lang="lt-LT" sz="1400" dirty="0"/>
                        <a:t>Lėšų įskaitymas į sąskaitą</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nemokamai</a:t>
                      </a:r>
                    </a:p>
                  </a:txBody>
                  <a:tcPr/>
                </a:tc>
                <a:tc hMerge="1">
                  <a:txBody>
                    <a:bodyPr/>
                    <a:lstStyle/>
                    <a:p>
                      <a:pPr algn="ctr"/>
                      <a:endParaRPr lang="lt-LT" sz="1400" dirty="0"/>
                    </a:p>
                  </a:txBody>
                  <a:tcPr/>
                </a:tc>
                <a:extLst>
                  <a:ext uri="{0D108BD9-81ED-4DB2-BD59-A6C34878D82A}">
                    <a16:rowId xmlns:a16="http://schemas.microsoft.com/office/drawing/2014/main" val="4238587323"/>
                  </a:ext>
                </a:extLst>
              </a:tr>
              <a:tr h="312038">
                <a:tc>
                  <a:txBody>
                    <a:bodyPr/>
                    <a:lstStyle/>
                    <a:p>
                      <a:r>
                        <a:rPr lang="lt-LT" sz="1400" dirty="0"/>
                        <a:t>Pinigų mokėjimo atšaukimas</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10,00 EUR</a:t>
                      </a:r>
                    </a:p>
                  </a:txBody>
                  <a:tcPr/>
                </a:tc>
                <a:tc hMerge="1">
                  <a:txBody>
                    <a:bodyPr/>
                    <a:lstStyle/>
                    <a:p>
                      <a:endParaRPr lang="lt-LT"/>
                    </a:p>
                  </a:txBody>
                  <a:tcPr/>
                </a:tc>
                <a:extLst>
                  <a:ext uri="{0D108BD9-81ED-4DB2-BD59-A6C34878D82A}">
                    <a16:rowId xmlns:a16="http://schemas.microsoft.com/office/drawing/2014/main" val="3195392834"/>
                  </a:ext>
                </a:extLst>
              </a:tr>
              <a:tr h="374445">
                <a:tc gridSpan="3">
                  <a:txBody>
                    <a:bodyPr/>
                    <a:lstStyle/>
                    <a:p>
                      <a:pPr algn="ctr"/>
                      <a:r>
                        <a:rPr lang="lt-LT" dirty="0"/>
                        <a:t> </a:t>
                      </a:r>
                      <a:r>
                        <a:rPr lang="lt-LT" sz="1400" dirty="0"/>
                        <a:t>lėšų pervedimas vykdant mokėjimo nurodymą per PLAIS be kliento sutikimo</a:t>
                      </a:r>
                    </a:p>
                  </a:txBody>
                  <a:tcPr/>
                </a:tc>
                <a:tc hMerge="1">
                  <a:txBody>
                    <a:bodyPr/>
                    <a:lstStyle/>
                    <a:p>
                      <a:endParaRPr lang="lt-LT"/>
                    </a:p>
                  </a:txBody>
                  <a:tcPr/>
                </a:tc>
                <a:tc hMerge="1">
                  <a:txBody>
                    <a:bodyPr/>
                    <a:lstStyle/>
                    <a:p>
                      <a:pPr algn="ctr"/>
                      <a:endParaRPr lang="lt-LT" sz="1400" dirty="0"/>
                    </a:p>
                  </a:txBody>
                  <a:tcPr/>
                </a:tc>
                <a:extLst>
                  <a:ext uri="{0D108BD9-81ED-4DB2-BD59-A6C34878D82A}">
                    <a16:rowId xmlns:a16="http://schemas.microsoft.com/office/drawing/2014/main" val="2552975186"/>
                  </a:ext>
                </a:extLst>
              </a:tr>
              <a:tr h="318943">
                <a:tc>
                  <a:txBody>
                    <a:bodyPr/>
                    <a:lstStyle/>
                    <a:p>
                      <a:r>
                        <a:rPr lang="lt-LT" sz="1400" dirty="0"/>
                        <a:t>į gavėjo sąskaitą esančią kitame MPT Lietuvoje</a:t>
                      </a:r>
                    </a:p>
                  </a:txBody>
                  <a:tcPr/>
                </a:tc>
                <a:tc>
                  <a:txBody>
                    <a:bodyPr/>
                    <a:lstStyle/>
                    <a:p>
                      <a:pPr algn="ctr"/>
                      <a:r>
                        <a:rPr lang="lt-LT" sz="1400" dirty="0"/>
                        <a:t>0,70 EUR</a:t>
                      </a:r>
                    </a:p>
                  </a:txBody>
                  <a:tcPr/>
                </a:tc>
                <a:tc>
                  <a:txBody>
                    <a:bodyPr/>
                    <a:lstStyle/>
                    <a:p>
                      <a:pPr algn="ctr"/>
                      <a:r>
                        <a:rPr lang="lt-LT" sz="1400" dirty="0"/>
                        <a:t>0,70 EUR</a:t>
                      </a:r>
                    </a:p>
                  </a:txBody>
                  <a:tcPr/>
                </a:tc>
                <a:extLst>
                  <a:ext uri="{0D108BD9-81ED-4DB2-BD59-A6C34878D82A}">
                    <a16:rowId xmlns:a16="http://schemas.microsoft.com/office/drawing/2014/main" val="9576447"/>
                  </a:ext>
                </a:extLst>
              </a:tr>
              <a:tr h="592871">
                <a:tc gridSpan="3">
                  <a:txBody>
                    <a:bodyPr/>
                    <a:lstStyle/>
                    <a:p>
                      <a:pPr algn="ctr"/>
                      <a:r>
                        <a:rPr lang="lt-LT" dirty="0"/>
                        <a:t> </a:t>
                      </a:r>
                      <a:r>
                        <a:rPr lang="lt-LT" sz="1400" dirty="0"/>
                        <a:t>Papildomai klientui taikomas Piniginių lėšų apribojimų informacinės sistemos (PLAIS) palaikymo mokestis, mokamas VĮ „Registrų centras“ naudai, kurio dydį ir administravimo tvarką nustato LR Teisingumo ministerija.</a:t>
                      </a:r>
                    </a:p>
                  </a:txBody>
                  <a:tcPr/>
                </a:tc>
                <a:tc hMerge="1">
                  <a:txBody>
                    <a:bodyPr/>
                    <a:lstStyle/>
                    <a:p>
                      <a:endParaRPr lang="lt-LT"/>
                    </a:p>
                  </a:txBody>
                  <a:tcPr/>
                </a:tc>
                <a:tc hMerge="1">
                  <a:txBody>
                    <a:bodyPr/>
                    <a:lstStyle/>
                    <a:p>
                      <a:pPr algn="ctr"/>
                      <a:endParaRPr lang="lt-LT" sz="1400" dirty="0"/>
                    </a:p>
                  </a:txBody>
                  <a:tcPr/>
                </a:tc>
                <a:extLst>
                  <a:ext uri="{0D108BD9-81ED-4DB2-BD59-A6C34878D82A}">
                    <a16:rowId xmlns:a16="http://schemas.microsoft.com/office/drawing/2014/main" val="850453960"/>
                  </a:ext>
                </a:extLst>
              </a:tr>
              <a:tr h="1049872">
                <a:tc gridSpan="3">
                  <a:txBody>
                    <a:bodyPr/>
                    <a:lstStyle/>
                    <a:p>
                      <a:pPr algn="ctr"/>
                      <a:r>
                        <a:rPr lang="lt-LT" sz="1200" baseline="30000" dirty="0"/>
                        <a:t>1 </a:t>
                      </a:r>
                      <a:r>
                        <a:rPr lang="lt-LT" sz="1200" i="1" dirty="0"/>
                        <a:t>Klientas apie tokio mokesčio taikymą yra informuojamas dar prieš pradedant dokumentų patikrą. Pažymima, kad sumokėtas mokestis už dokumentų patikrą negarantuoja sąskaitos atidarymo ar dalykinių santykių pradėjimo su klientu. Dokumentų patikros mokestis nėra grąžinamas, jeigu dalykiniai santykiai unijos sprendimu, nustačius nepageidautinas rizikas, nėra užmezgami</a:t>
                      </a:r>
                      <a:endParaRPr lang="lt-LT" sz="1200" i="1" baseline="30000" dirty="0"/>
                    </a:p>
                  </a:txBody>
                  <a:tcPr/>
                </a:tc>
                <a:tc hMerge="1">
                  <a:txBody>
                    <a:bodyPr/>
                    <a:lstStyle/>
                    <a:p>
                      <a:endParaRPr lang="lt-LT"/>
                    </a:p>
                  </a:txBody>
                  <a:tcPr/>
                </a:tc>
                <a:tc hMerge="1">
                  <a:txBody>
                    <a:bodyPr/>
                    <a:lstStyle/>
                    <a:p>
                      <a:pPr algn="ctr"/>
                      <a:endParaRPr lang="lt-LT" sz="1200" baseline="30000" dirty="0"/>
                    </a:p>
                  </a:txBody>
                  <a:tcPr/>
                </a:tc>
                <a:extLst>
                  <a:ext uri="{0D108BD9-81ED-4DB2-BD59-A6C34878D82A}">
                    <a16:rowId xmlns:a16="http://schemas.microsoft.com/office/drawing/2014/main" val="3687667605"/>
                  </a:ext>
                </a:extLst>
              </a:tr>
            </a:tbl>
          </a:graphicData>
        </a:graphic>
      </p:graphicFrame>
    </p:spTree>
    <p:extLst>
      <p:ext uri="{BB962C8B-B14F-4D97-AF65-F5344CB8AC3E}">
        <p14:creationId xmlns:p14="http://schemas.microsoft.com/office/powerpoint/2010/main" val="337573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id="{132A90AC-AA23-92F6-18BC-068043C94803}"/>
              </a:ext>
            </a:extLst>
          </p:cNvPr>
          <p:cNvPicPr>
            <a:picLocks noChangeAspect="1"/>
          </p:cNvPicPr>
          <p:nvPr/>
        </p:nvPicPr>
        <p:blipFill>
          <a:blip r:embed="rId2"/>
          <a:stretch>
            <a:fillRect/>
          </a:stretch>
        </p:blipFill>
        <p:spPr>
          <a:xfrm>
            <a:off x="11044181" y="179558"/>
            <a:ext cx="1069189" cy="1057969"/>
          </a:xfrm>
          <a:prstGeom prst="rect">
            <a:avLst/>
          </a:prstGeom>
          <a:noFill/>
          <a:ln cap="flat">
            <a:noFill/>
          </a:ln>
        </p:spPr>
      </p:pic>
      <p:graphicFrame>
        <p:nvGraphicFramePr>
          <p:cNvPr id="5" name="Table 4">
            <a:extLst>
              <a:ext uri="{FF2B5EF4-FFF2-40B4-BE49-F238E27FC236}">
                <a16:creationId xmlns:a16="http://schemas.microsoft.com/office/drawing/2014/main" id="{BE603D86-F8F5-88F4-1019-8A7C439E7888}"/>
              </a:ext>
            </a:extLst>
          </p:cNvPr>
          <p:cNvGraphicFramePr>
            <a:graphicFrameLocks noGrp="1"/>
          </p:cNvGraphicFramePr>
          <p:nvPr>
            <p:extLst>
              <p:ext uri="{D42A27DB-BD31-4B8C-83A1-F6EECF244321}">
                <p14:modId xmlns:p14="http://schemas.microsoft.com/office/powerpoint/2010/main" val="3605508845"/>
              </p:ext>
            </p:extLst>
          </p:nvPr>
        </p:nvGraphicFramePr>
        <p:xfrm>
          <a:off x="0" y="1"/>
          <a:ext cx="10950677" cy="6858000"/>
        </p:xfrm>
        <a:graphic>
          <a:graphicData uri="http://schemas.openxmlformats.org/drawingml/2006/table">
            <a:tbl>
              <a:tblPr firstRow="1" bandRow="1">
                <a:tableStyleId>{C4B1156A-380E-4F78-BDF5-A606A8083BF9}</a:tableStyleId>
              </a:tblPr>
              <a:tblGrid>
                <a:gridCol w="5450363">
                  <a:extLst>
                    <a:ext uri="{9D8B030D-6E8A-4147-A177-3AD203B41FA5}">
                      <a16:colId xmlns:a16="http://schemas.microsoft.com/office/drawing/2014/main" val="414378713"/>
                    </a:ext>
                  </a:extLst>
                </a:gridCol>
                <a:gridCol w="3039979">
                  <a:extLst>
                    <a:ext uri="{9D8B030D-6E8A-4147-A177-3AD203B41FA5}">
                      <a16:colId xmlns:a16="http://schemas.microsoft.com/office/drawing/2014/main" val="3601750750"/>
                    </a:ext>
                  </a:extLst>
                </a:gridCol>
                <a:gridCol w="2460335">
                  <a:extLst>
                    <a:ext uri="{9D8B030D-6E8A-4147-A177-3AD203B41FA5}">
                      <a16:colId xmlns:a16="http://schemas.microsoft.com/office/drawing/2014/main" val="3494884094"/>
                    </a:ext>
                  </a:extLst>
                </a:gridCol>
              </a:tblGrid>
              <a:tr h="3080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1" dirty="0">
                          <a:latin typeface="+mn-lt"/>
                        </a:rPr>
                        <a:t>PASLAUGŲ ĮKAINIAI</a:t>
                      </a:r>
                      <a:endParaRPr lang="lt-LT" sz="14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b="1" dirty="0">
                          <a:latin typeface="+mn-lt"/>
                        </a:rPr>
                        <a:t>FIZINIAMS ASMENIMS</a:t>
                      </a:r>
                    </a:p>
                  </a:txBody>
                  <a:tcPr/>
                </a:tc>
                <a:tc>
                  <a:txBody>
                    <a:bodyPr/>
                    <a:lstStyle/>
                    <a:p>
                      <a:pPr algn="ctr"/>
                      <a:r>
                        <a:rPr lang="lt-LT" sz="1400" b="1" dirty="0">
                          <a:latin typeface="+mn-lt"/>
                        </a:rPr>
                        <a:t>JURIDINIAMS ASMENIMS</a:t>
                      </a:r>
                      <a:endParaRPr lang="lt-LT" sz="1400" b="1" dirty="0"/>
                    </a:p>
                  </a:txBody>
                  <a:tcPr/>
                </a:tc>
                <a:extLst>
                  <a:ext uri="{0D108BD9-81ED-4DB2-BD59-A6C34878D82A}">
                    <a16:rowId xmlns:a16="http://schemas.microsoft.com/office/drawing/2014/main" val="2879611252"/>
                  </a:ext>
                </a:extLst>
              </a:tr>
              <a:tr h="30803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b="1" dirty="0"/>
                        <a:t>GRYNŲ PINIGŲ OPERACIJOS</a:t>
                      </a:r>
                    </a:p>
                  </a:txBody>
                  <a:tcPr/>
                </a:tc>
                <a:tc hMerge="1">
                  <a:txBody>
                    <a:bodyPr/>
                    <a:lstStyle/>
                    <a:p>
                      <a:endParaRPr lang="lt-LT"/>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lt-LT" sz="1400" b="1" dirty="0"/>
                    </a:p>
                  </a:txBody>
                  <a:tcPr/>
                </a:tc>
                <a:extLst>
                  <a:ext uri="{0D108BD9-81ED-4DB2-BD59-A6C34878D82A}">
                    <a16:rowId xmlns:a16="http://schemas.microsoft.com/office/drawing/2014/main" val="3526087794"/>
                  </a:ext>
                </a:extLst>
              </a:tr>
              <a:tr h="523651">
                <a:tc>
                  <a:txBody>
                    <a:bodyPr/>
                    <a:lstStyle/>
                    <a:p>
                      <a:r>
                        <a:rPr lang="lt-LT" sz="1400" b="0" u="none" dirty="0"/>
                        <a:t>Grynų pinigų įmokėjimas (išskyrus sudarant indėlio sutartį arba mokant įmoką už paskolą/dengiant įsiskolinimą)</a:t>
                      </a:r>
                    </a:p>
                  </a:txBody>
                  <a:tcPr/>
                </a:tc>
                <a:tc gridSpan="2">
                  <a:txBody>
                    <a:bodyPr/>
                    <a:lstStyle/>
                    <a:p>
                      <a:pPr algn="ctr"/>
                      <a:r>
                        <a:rPr lang="lt-LT" sz="1400"/>
                        <a:t>0,6 % nuo įmokamos sumos</a:t>
                      </a:r>
                      <a:endParaRPr lang="lt-LT"/>
                    </a:p>
                  </a:txBody>
                  <a:tcPr/>
                </a:tc>
                <a:tc hMerge="1">
                  <a:txBody>
                    <a:bodyPr/>
                    <a:lstStyle/>
                    <a:p>
                      <a:endParaRPr lang="lt-LT"/>
                    </a:p>
                  </a:txBody>
                  <a:tcPr/>
                </a:tc>
                <a:extLst>
                  <a:ext uri="{0D108BD9-81ED-4DB2-BD59-A6C34878D82A}">
                    <a16:rowId xmlns:a16="http://schemas.microsoft.com/office/drawing/2014/main" val="1082711282"/>
                  </a:ext>
                </a:extLst>
              </a:tr>
              <a:tr h="954893">
                <a:tc>
                  <a:txBody>
                    <a:bodyPr/>
                    <a:lstStyle/>
                    <a:p>
                      <a:r>
                        <a:rPr lang="lt-LT" sz="1400" b="0" u="none" dirty="0"/>
                        <a:t>Grynų pinigų išmokėjimas</a:t>
                      </a:r>
                    </a:p>
                  </a:txBody>
                  <a:tcPr/>
                </a:tc>
                <a:tc>
                  <a:txBody>
                    <a:bodyPr/>
                    <a:lstStyle/>
                    <a:p>
                      <a:pPr algn="ctr"/>
                      <a:r>
                        <a:rPr lang="lt-LT" sz="1400" dirty="0"/>
                        <a:t> iki 700,00 Eur vieną kartą per mėnesį - nemokamai, </a:t>
                      </a:r>
                    </a:p>
                    <a:p>
                      <a:pPr algn="ctr"/>
                      <a:r>
                        <a:rPr lang="lt-LT" sz="1400" dirty="0"/>
                        <a:t>nuo 700,01 eur – 1 % nuo sumos </a:t>
                      </a:r>
                    </a:p>
                    <a:p>
                      <a:pPr algn="ctr"/>
                      <a:r>
                        <a:rPr lang="lt-LT" sz="1400" dirty="0"/>
                        <a:t>min. 3,00 EUR</a:t>
                      </a:r>
                    </a:p>
                  </a:txBody>
                  <a:tcPr/>
                </a:tc>
                <a:tc>
                  <a:txBody>
                    <a:bodyPr/>
                    <a:lstStyle/>
                    <a:p>
                      <a:pPr algn="ctr"/>
                      <a:r>
                        <a:rPr lang="lt-LT" sz="1400" dirty="0"/>
                        <a:t>1 % nuo sumos, min. 3,00 EUR</a:t>
                      </a:r>
                    </a:p>
                  </a:txBody>
                  <a:tcPr/>
                </a:tc>
                <a:extLst>
                  <a:ext uri="{0D108BD9-81ED-4DB2-BD59-A6C34878D82A}">
                    <a16:rowId xmlns:a16="http://schemas.microsoft.com/office/drawing/2014/main" val="3906939263"/>
                  </a:ext>
                </a:extLst>
              </a:tr>
              <a:tr h="523651">
                <a:tc>
                  <a:txBody>
                    <a:bodyPr/>
                    <a:lstStyle/>
                    <a:p>
                      <a:r>
                        <a:rPr lang="lt-LT" sz="1400" dirty="0"/>
                        <a:t>Indėlio ir priskaičiuotų palūkanų išmokėjimas, </a:t>
                      </a:r>
                      <a:r>
                        <a:rPr lang="lt-LT" sz="1400" b="0" u="none" dirty="0"/>
                        <a:t>kai indėlio lėšos buvo įneštos grynais pinigais</a:t>
                      </a:r>
                      <a:endParaRPr lang="lt-LT" sz="1400" dirty="0"/>
                    </a:p>
                  </a:txBody>
                  <a:tcPr/>
                </a:tc>
                <a:tc>
                  <a:txBody>
                    <a:bodyPr/>
                    <a:lstStyle/>
                    <a:p>
                      <a:pPr algn="ctr"/>
                      <a:r>
                        <a:rPr lang="lt-LT" sz="1400" dirty="0"/>
                        <a:t>nemokamai</a:t>
                      </a:r>
                      <a:endParaRPr lang="lt-LT"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a:t>1 % nuo sumos, min. 3,00 EUR</a:t>
                      </a:r>
                      <a:endParaRPr lang="lt-LT" sz="1400" dirty="0"/>
                    </a:p>
                  </a:txBody>
                  <a:tcPr/>
                </a:tc>
                <a:extLst>
                  <a:ext uri="{0D108BD9-81ED-4DB2-BD59-A6C34878D82A}">
                    <a16:rowId xmlns:a16="http://schemas.microsoft.com/office/drawing/2014/main" val="2017336727"/>
                  </a:ext>
                </a:extLst>
              </a:tr>
              <a:tr h="308030">
                <a:tc>
                  <a:txBody>
                    <a:bodyPr/>
                    <a:lstStyle/>
                    <a:p>
                      <a:r>
                        <a:rPr lang="lt-LT" sz="1400" baseline="0" dirty="0"/>
                        <a:t>Grynų pinigų užsakymas</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400" dirty="0"/>
                        <a:t>nemokamai</a:t>
                      </a:r>
                    </a:p>
                  </a:txBody>
                  <a:tcPr/>
                </a:tc>
                <a:tc hMerge="1">
                  <a:txBody>
                    <a:bodyPr/>
                    <a:lstStyle/>
                    <a:p>
                      <a:pPr algn="ctr"/>
                      <a:endParaRPr lang="lt-LT" sz="1400" dirty="0"/>
                    </a:p>
                  </a:txBody>
                  <a:tcPr/>
                </a:tc>
                <a:extLst>
                  <a:ext uri="{0D108BD9-81ED-4DB2-BD59-A6C34878D82A}">
                    <a16:rowId xmlns:a16="http://schemas.microsoft.com/office/drawing/2014/main" val="74588209"/>
                  </a:ext>
                </a:extLst>
              </a:tr>
              <a:tr h="308471">
                <a:tc>
                  <a:txBody>
                    <a:bodyPr/>
                    <a:lstStyle/>
                    <a:p>
                      <a:r>
                        <a:rPr lang="lt-LT" sz="1400" dirty="0">
                          <a:solidFill>
                            <a:schemeClr val="tx1"/>
                          </a:solidFill>
                        </a:rPr>
                        <a:t>Mokestis už užsakytų piniginių lėšų neatsiėmimą grynais nurodytą dieną</a:t>
                      </a:r>
                    </a:p>
                  </a:txBody>
                  <a:tcPr/>
                </a:tc>
                <a:tc gridSpan="2">
                  <a:txBody>
                    <a:bodyPr/>
                    <a:lstStyle/>
                    <a:p>
                      <a:pPr algn="ctr"/>
                      <a:r>
                        <a:rPr lang="es-ES" sz="1400" dirty="0">
                          <a:solidFill>
                            <a:schemeClr val="tx1"/>
                          </a:solidFill>
                        </a:rPr>
                        <a:t>0,</a:t>
                      </a:r>
                      <a:r>
                        <a:rPr lang="lt-LT" sz="1400" dirty="0">
                          <a:solidFill>
                            <a:schemeClr val="tx1"/>
                          </a:solidFill>
                        </a:rPr>
                        <a:t>2 % </a:t>
                      </a:r>
                      <a:r>
                        <a:rPr lang="es-ES" sz="1400" dirty="0" err="1">
                          <a:solidFill>
                            <a:schemeClr val="tx1"/>
                          </a:solidFill>
                        </a:rPr>
                        <a:t>nuo</a:t>
                      </a:r>
                      <a:r>
                        <a:rPr lang="es-ES" sz="1400" dirty="0">
                          <a:solidFill>
                            <a:schemeClr val="tx1"/>
                          </a:solidFill>
                        </a:rPr>
                        <a:t> sumos, min 15</a:t>
                      </a:r>
                      <a:r>
                        <a:rPr lang="lt-LT" sz="1400" dirty="0">
                          <a:solidFill>
                            <a:schemeClr val="tx1"/>
                          </a:solidFill>
                        </a:rPr>
                        <a:t>,00</a:t>
                      </a:r>
                      <a:r>
                        <a:rPr lang="es-ES" sz="1400" dirty="0">
                          <a:solidFill>
                            <a:schemeClr val="tx1"/>
                          </a:solidFill>
                        </a:rPr>
                        <a:t> </a:t>
                      </a:r>
                      <a:r>
                        <a:rPr lang="lt-LT" sz="1400" dirty="0">
                          <a:solidFill>
                            <a:schemeClr val="tx1"/>
                          </a:solidFill>
                        </a:rPr>
                        <a:t>EUR</a:t>
                      </a:r>
                      <a:endParaRPr lang="lt-LT" dirty="0"/>
                    </a:p>
                  </a:txBody>
                  <a:tcPr/>
                </a:tc>
                <a:tc hMerge="1">
                  <a:txBody>
                    <a:bodyPr/>
                    <a:lstStyle/>
                    <a:p>
                      <a:endParaRPr lang="lt-LT"/>
                    </a:p>
                  </a:txBody>
                  <a:tcPr/>
                </a:tc>
                <a:extLst>
                  <a:ext uri="{0D108BD9-81ED-4DB2-BD59-A6C34878D82A}">
                    <a16:rowId xmlns:a16="http://schemas.microsoft.com/office/drawing/2014/main" val="1389604416"/>
                  </a:ext>
                </a:extLst>
              </a:tr>
              <a:tr h="308030">
                <a:tc>
                  <a:txBody>
                    <a:bodyPr/>
                    <a:lstStyle/>
                    <a:p>
                      <a:r>
                        <a:rPr lang="lt-LT" sz="1400" dirty="0">
                          <a:solidFill>
                            <a:schemeClr val="tx1"/>
                          </a:solidFill>
                        </a:rPr>
                        <a:t>Valiutos keitimas grynais pinigais</a:t>
                      </a:r>
                    </a:p>
                  </a:txBody>
                  <a:tcPr/>
                </a:tc>
                <a:tc gridSpan="2">
                  <a:txBody>
                    <a:bodyPr/>
                    <a:lstStyle/>
                    <a:p>
                      <a:pPr algn="ctr"/>
                      <a:r>
                        <a:rPr lang="lt-LT" sz="1400" dirty="0">
                          <a:solidFill>
                            <a:schemeClr val="tx1"/>
                          </a:solidFill>
                        </a:rPr>
                        <a:t>3,00 EUR</a:t>
                      </a:r>
                      <a:endParaRPr lang="lt-LT" dirty="0"/>
                    </a:p>
                  </a:txBody>
                  <a:tcPr/>
                </a:tc>
                <a:tc hMerge="1">
                  <a:txBody>
                    <a:bodyPr/>
                    <a:lstStyle/>
                    <a:p>
                      <a:endParaRPr lang="lt-LT" dirty="0"/>
                    </a:p>
                  </a:txBody>
                  <a:tcPr/>
                </a:tc>
                <a:extLst>
                  <a:ext uri="{0D108BD9-81ED-4DB2-BD59-A6C34878D82A}">
                    <a16:rowId xmlns:a16="http://schemas.microsoft.com/office/drawing/2014/main" val="1583959586"/>
                  </a:ext>
                </a:extLst>
              </a:tr>
              <a:tr h="308030">
                <a:tc gridSpan="3">
                  <a:txBody>
                    <a:bodyPr/>
                    <a:lstStyle/>
                    <a:p>
                      <a:pPr algn="ctr"/>
                      <a:r>
                        <a:rPr lang="lt-LT" sz="1400" b="1" dirty="0"/>
                        <a:t>PAŽYMOS, IŠRAŠAI</a:t>
                      </a:r>
                    </a:p>
                  </a:txBody>
                  <a:tcPr/>
                </a:tc>
                <a:tc hMerge="1">
                  <a:txBody>
                    <a:bodyPr/>
                    <a:lstStyle/>
                    <a:p>
                      <a:endParaRPr lang="lt-LT"/>
                    </a:p>
                  </a:txBody>
                  <a:tcPr/>
                </a:tc>
                <a:tc hMerge="1">
                  <a:txBody>
                    <a:bodyPr/>
                    <a:lstStyle/>
                    <a:p>
                      <a:pPr algn="ctr"/>
                      <a:endParaRPr lang="lt-LT" sz="1400" b="1" dirty="0"/>
                    </a:p>
                  </a:txBody>
                  <a:tcPr/>
                </a:tc>
                <a:extLst>
                  <a:ext uri="{0D108BD9-81ED-4DB2-BD59-A6C34878D82A}">
                    <a16:rowId xmlns:a16="http://schemas.microsoft.com/office/drawing/2014/main" val="78005449"/>
                  </a:ext>
                </a:extLst>
              </a:tr>
              <a:tr h="308030">
                <a:tc>
                  <a:txBody>
                    <a:bodyPr/>
                    <a:lstStyle/>
                    <a:p>
                      <a:r>
                        <a:rPr lang="lt-LT" sz="1400" dirty="0"/>
                        <a:t>Pažyma pajamų ir turto deklaracijai</a:t>
                      </a:r>
                    </a:p>
                  </a:txBody>
                  <a:tcPr/>
                </a:tc>
                <a:tc gridSpan="2">
                  <a:txBody>
                    <a:bodyPr/>
                    <a:lstStyle/>
                    <a:p>
                      <a:pPr algn="ctr"/>
                      <a:r>
                        <a:rPr lang="lt-LT" sz="1400"/>
                        <a:t>nemokamai</a:t>
                      </a:r>
                      <a:endParaRPr lang="lt-LT"/>
                    </a:p>
                  </a:txBody>
                  <a:tcPr/>
                </a:tc>
                <a:tc hMerge="1">
                  <a:txBody>
                    <a:bodyPr/>
                    <a:lstStyle/>
                    <a:p>
                      <a:pPr algn="ctr"/>
                      <a:endParaRPr lang="lt-LT"/>
                    </a:p>
                  </a:txBody>
                  <a:tcPr/>
                </a:tc>
                <a:extLst>
                  <a:ext uri="{0D108BD9-81ED-4DB2-BD59-A6C34878D82A}">
                    <a16:rowId xmlns:a16="http://schemas.microsoft.com/office/drawing/2014/main" val="3583455755"/>
                  </a:ext>
                </a:extLst>
              </a:tr>
              <a:tr h="308030">
                <a:tc>
                  <a:txBody>
                    <a:bodyPr/>
                    <a:lstStyle/>
                    <a:p>
                      <a:r>
                        <a:rPr lang="lt-LT" sz="1400" dirty="0"/>
                        <a:t>Pažyma auditui ir kitos nestandartinės pažymos</a:t>
                      </a:r>
                    </a:p>
                  </a:txBody>
                  <a:tcPr/>
                </a:tc>
                <a:tc gridSpan="2">
                  <a:txBody>
                    <a:bodyPr/>
                    <a:lstStyle/>
                    <a:p>
                      <a:pPr algn="ctr"/>
                      <a:r>
                        <a:rPr lang="lt-LT" sz="1400"/>
                        <a:t>30,00 EUR</a:t>
                      </a:r>
                      <a:endParaRPr lang="lt-LT"/>
                    </a:p>
                  </a:txBody>
                  <a:tcPr/>
                </a:tc>
                <a:tc hMerge="1">
                  <a:txBody>
                    <a:bodyPr/>
                    <a:lstStyle/>
                    <a:p>
                      <a:pPr algn="ctr"/>
                      <a:endParaRPr lang="lt-LT"/>
                    </a:p>
                  </a:txBody>
                  <a:tcPr/>
                </a:tc>
                <a:extLst>
                  <a:ext uri="{0D108BD9-81ED-4DB2-BD59-A6C34878D82A}">
                    <a16:rowId xmlns:a16="http://schemas.microsoft.com/office/drawing/2014/main" val="965717806"/>
                  </a:ext>
                </a:extLst>
              </a:tr>
              <a:tr h="308030">
                <a:tc>
                  <a:txBody>
                    <a:bodyPr/>
                    <a:lstStyle/>
                    <a:p>
                      <a:r>
                        <a:rPr lang="lt-LT" sz="1400" dirty="0"/>
                        <a:t>Pažymos apie likučius parengimas anglų k.</a:t>
                      </a:r>
                    </a:p>
                  </a:txBody>
                  <a:tcPr/>
                </a:tc>
                <a:tc gridSpan="2">
                  <a:txBody>
                    <a:bodyPr/>
                    <a:lstStyle/>
                    <a:p>
                      <a:pPr algn="ctr"/>
                      <a:r>
                        <a:rPr lang="lt-LT" sz="1400"/>
                        <a:t>50,00 EUR</a:t>
                      </a:r>
                      <a:endParaRPr lang="lt-LT"/>
                    </a:p>
                  </a:txBody>
                  <a:tcPr/>
                </a:tc>
                <a:tc hMerge="1">
                  <a:txBody>
                    <a:bodyPr/>
                    <a:lstStyle/>
                    <a:p>
                      <a:pPr algn="ctr"/>
                      <a:endParaRPr lang="lt-LT"/>
                    </a:p>
                  </a:txBody>
                  <a:tcPr/>
                </a:tc>
                <a:extLst>
                  <a:ext uri="{0D108BD9-81ED-4DB2-BD59-A6C34878D82A}">
                    <a16:rowId xmlns:a16="http://schemas.microsoft.com/office/drawing/2014/main" val="2660969865"/>
                  </a:ext>
                </a:extLst>
              </a:tr>
              <a:tr h="327323">
                <a:tc>
                  <a:txBody>
                    <a:bodyPr/>
                    <a:lstStyle/>
                    <a:p>
                      <a:r>
                        <a:rPr lang="lt-LT" sz="1400" dirty="0"/>
                        <a:t>Sąskaitos išrašo apie vykdytas operacijas išdavimas už paskutinį mėnesį</a:t>
                      </a:r>
                    </a:p>
                  </a:txBody>
                  <a:tcPr/>
                </a:tc>
                <a:tc gridSpan="2">
                  <a:txBody>
                    <a:bodyPr/>
                    <a:lstStyle/>
                    <a:p>
                      <a:pPr algn="ctr"/>
                      <a:r>
                        <a:rPr lang="lt-LT" sz="1400"/>
                        <a:t>nemokamai</a:t>
                      </a:r>
                      <a:endParaRPr lang="lt-LT"/>
                    </a:p>
                  </a:txBody>
                  <a:tcPr/>
                </a:tc>
                <a:tc hMerge="1">
                  <a:txBody>
                    <a:bodyPr/>
                    <a:lstStyle/>
                    <a:p>
                      <a:pPr algn="ctr"/>
                      <a:endParaRPr lang="lt-LT"/>
                    </a:p>
                  </a:txBody>
                  <a:tcPr/>
                </a:tc>
                <a:extLst>
                  <a:ext uri="{0D108BD9-81ED-4DB2-BD59-A6C34878D82A}">
                    <a16:rowId xmlns:a16="http://schemas.microsoft.com/office/drawing/2014/main" val="4238587323"/>
                  </a:ext>
                </a:extLst>
              </a:tr>
              <a:tr h="308030">
                <a:tc>
                  <a:txBody>
                    <a:bodyPr/>
                    <a:lstStyle/>
                    <a:p>
                      <a:r>
                        <a:rPr lang="lt-LT" sz="1400" dirty="0"/>
                        <a:t>Sąskaitos išrašo apie vykdytas operacijas išdavimas už nurodytą terminą</a:t>
                      </a:r>
                    </a:p>
                  </a:txBody>
                  <a:tcPr/>
                </a:tc>
                <a:tc gridSpan="2">
                  <a:txBody>
                    <a:bodyPr/>
                    <a:lstStyle/>
                    <a:p>
                      <a:pPr algn="ctr"/>
                      <a:r>
                        <a:rPr lang="lt-LT" sz="1400" dirty="0"/>
                        <a:t>15,00 EUR</a:t>
                      </a:r>
                      <a:endParaRPr lang="lt-LT" dirty="0"/>
                    </a:p>
                  </a:txBody>
                  <a:tcPr/>
                </a:tc>
                <a:tc hMerge="1">
                  <a:txBody>
                    <a:bodyPr/>
                    <a:lstStyle/>
                    <a:p>
                      <a:pPr algn="ctr"/>
                      <a:endParaRPr lang="lt-LT"/>
                    </a:p>
                  </a:txBody>
                  <a:tcPr/>
                </a:tc>
                <a:extLst>
                  <a:ext uri="{0D108BD9-81ED-4DB2-BD59-A6C34878D82A}">
                    <a16:rowId xmlns:a16="http://schemas.microsoft.com/office/drawing/2014/main" val="3195392834"/>
                  </a:ext>
                </a:extLst>
              </a:tr>
              <a:tr h="308030">
                <a:tc>
                  <a:txBody>
                    <a:bodyPr/>
                    <a:lstStyle/>
                    <a:p>
                      <a:pPr algn="l"/>
                      <a:r>
                        <a:rPr lang="lt-LT" sz="1400" dirty="0"/>
                        <a:t>JA išplestinis išrašas su istorija iš VĮ RC</a:t>
                      </a:r>
                    </a:p>
                  </a:txBody>
                  <a:tcPr/>
                </a:tc>
                <a:tc gridSpan="2">
                  <a:txBody>
                    <a:bodyPr/>
                    <a:lstStyle/>
                    <a:p>
                      <a:pPr algn="ctr"/>
                      <a:r>
                        <a:rPr lang="lt-LT" sz="1400"/>
                        <a:t>20,00 EUR</a:t>
                      </a:r>
                      <a:endParaRPr lang="lt-LT"/>
                    </a:p>
                  </a:txBody>
                  <a:tcPr/>
                </a:tc>
                <a:tc hMerge="1">
                  <a:txBody>
                    <a:bodyPr/>
                    <a:lstStyle/>
                    <a:p>
                      <a:pPr algn="ctr"/>
                      <a:endParaRPr lang="lt-LT"/>
                    </a:p>
                  </a:txBody>
                  <a:tcPr/>
                </a:tc>
                <a:extLst>
                  <a:ext uri="{0D108BD9-81ED-4DB2-BD59-A6C34878D82A}">
                    <a16:rowId xmlns:a16="http://schemas.microsoft.com/office/drawing/2014/main" val="2552975186"/>
                  </a:ext>
                </a:extLst>
              </a:tr>
              <a:tr h="523651">
                <a:tc>
                  <a:txBody>
                    <a:bodyPr/>
                    <a:lstStyle/>
                    <a:p>
                      <a:r>
                        <a:rPr lang="lt-LT" sz="1400" b="0" i="0" kern="1200" dirty="0">
                          <a:solidFill>
                            <a:schemeClr val="dk1"/>
                          </a:solidFill>
                          <a:effectLst/>
                          <a:latin typeface="+mn-lt"/>
                          <a:ea typeface="+mn-ea"/>
                          <a:cs typeface="+mn-cs"/>
                        </a:rPr>
                        <a:t>Pažymų dėl paveldimų lėšų ar kito turto parengimas lietuvių kalba ir išsiuntimas suinteresuotiems asmenims reg. paštu arba el. paštu</a:t>
                      </a:r>
                      <a:endParaRPr lang="lt-LT" sz="1400" dirty="0"/>
                    </a:p>
                  </a:txBody>
                  <a:tcPr/>
                </a:tc>
                <a:tc gridSpan="2">
                  <a:txBody>
                    <a:bodyPr/>
                    <a:lstStyle/>
                    <a:p>
                      <a:pPr algn="ctr"/>
                      <a:r>
                        <a:rPr lang="lt-LT" sz="1400" dirty="0"/>
                        <a:t>10,00 EUR</a:t>
                      </a:r>
                      <a:endParaRPr lang="lt-LT" dirty="0"/>
                    </a:p>
                  </a:txBody>
                  <a:tcPr/>
                </a:tc>
                <a:tc hMerge="1">
                  <a:txBody>
                    <a:bodyPr/>
                    <a:lstStyle/>
                    <a:p>
                      <a:pPr algn="ctr"/>
                      <a:endParaRPr lang="lt-LT" dirty="0"/>
                    </a:p>
                  </a:txBody>
                  <a:tcPr/>
                </a:tc>
                <a:extLst>
                  <a:ext uri="{0D108BD9-81ED-4DB2-BD59-A6C34878D82A}">
                    <a16:rowId xmlns:a16="http://schemas.microsoft.com/office/drawing/2014/main" val="9576447"/>
                  </a:ext>
                </a:extLst>
              </a:tr>
              <a:tr h="308030">
                <a:tc>
                  <a:txBody>
                    <a:bodyPr/>
                    <a:lstStyle/>
                    <a:p>
                      <a:r>
                        <a:rPr lang="lt-LT" sz="1400" dirty="0"/>
                        <a:t>Dokumentų kopijų išdavimas</a:t>
                      </a:r>
                    </a:p>
                  </a:txBody>
                  <a:tcPr/>
                </a:tc>
                <a:tc gridSpan="2">
                  <a:txBody>
                    <a:bodyPr/>
                    <a:lstStyle/>
                    <a:p>
                      <a:pPr algn="ctr"/>
                      <a:r>
                        <a:rPr lang="lt-LT" sz="1400" dirty="0"/>
                        <a:t>1 EUR už lapą</a:t>
                      </a:r>
                    </a:p>
                  </a:txBody>
                  <a:tcPr/>
                </a:tc>
                <a:tc hMerge="1">
                  <a:txBody>
                    <a:bodyPr/>
                    <a:lstStyle/>
                    <a:p>
                      <a:endParaRPr lang="lt-LT"/>
                    </a:p>
                  </a:txBody>
                  <a:tcPr/>
                </a:tc>
                <a:extLst>
                  <a:ext uri="{0D108BD9-81ED-4DB2-BD59-A6C34878D82A}">
                    <a16:rowId xmlns:a16="http://schemas.microsoft.com/office/drawing/2014/main" val="2084857371"/>
                  </a:ext>
                </a:extLst>
              </a:tr>
              <a:tr h="308030">
                <a:tc gridSpan="3">
                  <a:txBody>
                    <a:bodyPr/>
                    <a:lstStyle/>
                    <a:p>
                      <a:pPr algn="ctr"/>
                      <a:r>
                        <a:rPr lang="lt-LT" sz="1400" b="0" i="1" kern="1200" dirty="0">
                          <a:solidFill>
                            <a:schemeClr val="dk1"/>
                          </a:solidFill>
                          <a:effectLst/>
                          <a:latin typeface="+mn-lt"/>
                          <a:ea typeface="+mn-ea"/>
                          <a:cs typeface="+mn-cs"/>
                        </a:rPr>
                        <a:t>Pažymos, pranešimai, raštai parengiami per 15 darbo dienų</a:t>
                      </a:r>
                      <a:endParaRPr lang="lt-LT" sz="1400" dirty="0"/>
                    </a:p>
                  </a:txBody>
                  <a:tcPr/>
                </a:tc>
                <a:tc hMerge="1">
                  <a:txBody>
                    <a:bodyPr/>
                    <a:lstStyle/>
                    <a:p>
                      <a:endParaRPr lang="lt-LT"/>
                    </a:p>
                  </a:txBody>
                  <a:tcPr/>
                </a:tc>
                <a:tc hMerge="1">
                  <a:txBody>
                    <a:bodyPr/>
                    <a:lstStyle/>
                    <a:p>
                      <a:pPr algn="ctr"/>
                      <a:endParaRPr lang="lt-LT" sz="1400" dirty="0"/>
                    </a:p>
                  </a:txBody>
                  <a:tcPr/>
                </a:tc>
                <a:extLst>
                  <a:ext uri="{0D108BD9-81ED-4DB2-BD59-A6C34878D82A}">
                    <a16:rowId xmlns:a16="http://schemas.microsoft.com/office/drawing/2014/main" val="850453960"/>
                  </a:ext>
                </a:extLst>
              </a:tr>
            </a:tbl>
          </a:graphicData>
        </a:graphic>
      </p:graphicFrame>
    </p:spTree>
    <p:extLst>
      <p:ext uri="{BB962C8B-B14F-4D97-AF65-F5344CB8AC3E}">
        <p14:creationId xmlns:p14="http://schemas.microsoft.com/office/powerpoint/2010/main" val="3120564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85d2a22-f91c-41a1-bd22-cb4a9a58ce70" xsi:nil="true"/>
    <lcf76f155ced4ddcb4097134ff3c332f xmlns="4ebed87f-14e8-4d2e-b24e-8b2c5bb27060">
      <Terms xmlns="http://schemas.microsoft.com/office/infopath/2007/PartnerControls"/>
    </lcf76f155ced4ddcb4097134ff3c332f>
    <SharedWithUsers xmlns="785d2a22-f91c-41a1-bd22-cb4a9a58ce70">
      <UserInfo>
        <DisplayName>Eglė Priščepionokė</DisplayName>
        <AccountId>338</AccountId>
        <AccountType/>
      </UserInfo>
      <UserInfo>
        <DisplayName>Jolanta Katinienė</DisplayName>
        <AccountId>14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E527FEE0FE4174A8E374C63E9E41D1A" ma:contentTypeVersion="18" ma:contentTypeDescription="Create a new document." ma:contentTypeScope="" ma:versionID="d51888f36756b8c92a90cdf296dc1e71">
  <xsd:schema xmlns:xsd="http://www.w3.org/2001/XMLSchema" xmlns:xs="http://www.w3.org/2001/XMLSchema" xmlns:p="http://schemas.microsoft.com/office/2006/metadata/properties" xmlns:ns2="4ebed87f-14e8-4d2e-b24e-8b2c5bb27060" xmlns:ns3="785d2a22-f91c-41a1-bd22-cb4a9a58ce70" targetNamespace="http://schemas.microsoft.com/office/2006/metadata/properties" ma:root="true" ma:fieldsID="de5ccd7303ef5e58d3984f1561840e8f" ns2:_="" ns3:_="">
    <xsd:import namespace="4ebed87f-14e8-4d2e-b24e-8b2c5bb27060"/>
    <xsd:import namespace="785d2a22-f91c-41a1-bd22-cb4a9a58ce7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bed87f-14e8-4d2e-b24e-8b2c5bb270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d9ea587-40ab-4a43-b14d-8145ddfafa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5d2a22-f91c-41a1-bd22-cb4a9a58ce7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32f3028-542d-4aa2-9ec9-dcef63586c0a}" ma:internalName="TaxCatchAll" ma:showField="CatchAllData" ma:web="785d2a22-f91c-41a1-bd22-cb4a9a58ce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754083-772D-4714-B046-67203D97D833}">
  <ds:schemaRefs>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www.w3.org/XML/1998/namespace"/>
    <ds:schemaRef ds:uri="785d2a22-f91c-41a1-bd22-cb4a9a58ce70"/>
    <ds:schemaRef ds:uri="4ebed87f-14e8-4d2e-b24e-8b2c5bb27060"/>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D22CB823-985E-4BE8-96C1-7503E17ABA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bed87f-14e8-4d2e-b24e-8b2c5bb27060"/>
    <ds:schemaRef ds:uri="785d2a22-f91c-41a1-bd22-cb4a9a58ce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A64727-4288-4455-8DD1-625957532D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4258</TotalTime>
  <Words>485</Words>
  <Application>Microsoft Office PowerPoint</Application>
  <PresentationFormat>Widescreen</PresentationFormat>
  <Paragraphs>76</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Jolanta Katinienė</dc:creator>
  <cp:lastModifiedBy>Jolanta Katinienė</cp:lastModifiedBy>
  <cp:revision>4</cp:revision>
  <cp:lastPrinted>2023-08-02T07:41:55Z</cp:lastPrinted>
  <dcterms:created xsi:type="dcterms:W3CDTF">2023-03-13T14:00:19Z</dcterms:created>
  <dcterms:modified xsi:type="dcterms:W3CDTF">2024-08-06T12:30:32Z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0x0101000E527FEE0FE4174A8E374C63E9E41D1A</vt:lpwstr>
  </property>
  <property fmtid="{D5CDD505-2E9C-101B-9397-08002B2CF9AE}" pid="3" name="MediaServiceImageTags">
    <vt:lpwstr/>
  </property>
</Properties>
</file>