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7" r:id="rId4"/>
  </p:sldMasterIdLst>
  <p:sldIdLst>
    <p:sldId id="274" r:id="rId5"/>
    <p:sldId id="281" r:id="rId6"/>
  </p:sldIdLst>
  <p:sldSz cx="12192000" cy="6858000"/>
  <p:notesSz cx="7010400" cy="92964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2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lanta Katinienė" userId="255b6e58-52b0-43eb-b519-4b2ef46db091" providerId="ADAL" clId="{CBAA497A-92F1-4D0C-AD93-0E8A5C44562C}"/>
    <pc:docChg chg="custSel modSld">
      <pc:chgData name="Jolanta Katinienė" userId="255b6e58-52b0-43eb-b519-4b2ef46db091" providerId="ADAL" clId="{CBAA497A-92F1-4D0C-AD93-0E8A5C44562C}" dt="2024-08-06T13:24:19.790" v="10" actId="20577"/>
      <pc:docMkLst>
        <pc:docMk/>
      </pc:docMkLst>
      <pc:sldChg chg="modSp mod">
        <pc:chgData name="Jolanta Katinienė" userId="255b6e58-52b0-43eb-b519-4b2ef46db091" providerId="ADAL" clId="{CBAA497A-92F1-4D0C-AD93-0E8A5C44562C}" dt="2024-08-06T12:30:54.649" v="3" actId="27636"/>
        <pc:sldMkLst>
          <pc:docMk/>
          <pc:sldMk cId="1028745417" sldId="274"/>
        </pc:sldMkLst>
        <pc:spChg chg="mod">
          <ac:chgData name="Jolanta Katinienė" userId="255b6e58-52b0-43eb-b519-4b2ef46db091" providerId="ADAL" clId="{CBAA497A-92F1-4D0C-AD93-0E8A5C44562C}" dt="2024-08-06T12:30:54.649" v="3" actId="27636"/>
          <ac:spMkLst>
            <pc:docMk/>
            <pc:sldMk cId="1028745417" sldId="274"/>
            <ac:spMk id="3" creationId="{752E44F8-33A3-E5EA-6C57-F40DA003ABE5}"/>
          </ac:spMkLst>
        </pc:spChg>
      </pc:sldChg>
      <pc:sldChg chg="modSp mod">
        <pc:chgData name="Jolanta Katinienė" userId="255b6e58-52b0-43eb-b519-4b2ef46db091" providerId="ADAL" clId="{CBAA497A-92F1-4D0C-AD93-0E8A5C44562C}" dt="2024-08-06T13:24:19.790" v="10" actId="20577"/>
        <pc:sldMkLst>
          <pc:docMk/>
          <pc:sldMk cId="2381203446" sldId="281"/>
        </pc:sldMkLst>
        <pc:graphicFrameChg chg="modGraphic">
          <ac:chgData name="Jolanta Katinienė" userId="255b6e58-52b0-43eb-b519-4b2ef46db091" providerId="ADAL" clId="{CBAA497A-92F1-4D0C-AD93-0E8A5C44562C}" dt="2024-08-06T13:24:19.790" v="10" actId="20577"/>
          <ac:graphicFrameMkLst>
            <pc:docMk/>
            <pc:sldMk cId="2381203446" sldId="281"/>
            <ac:graphicFrameMk id="5" creationId="{BE603D86-F8F5-88F4-1019-8A7C439E7888}"/>
          </ac:graphicFrameMkLst>
        </pc:graphicFrameChg>
      </pc:sldChg>
    </pc:docChg>
  </pc:docChgLst>
  <pc:docChgLst>
    <pc:chgData name="Jolanta Katinienė" userId="255b6e58-52b0-43eb-b519-4b2ef46db091" providerId="ADAL" clId="{5607CC1F-4309-4ECF-83B9-9A3824FD004A}"/>
    <pc:docChg chg="undo custSel delSld modSld">
      <pc:chgData name="Jolanta Katinienė" userId="255b6e58-52b0-43eb-b519-4b2ef46db091" providerId="ADAL" clId="{5607CC1F-4309-4ECF-83B9-9A3824FD004A}" dt="2024-07-11T13:36:48.418" v="500" actId="113"/>
      <pc:docMkLst>
        <pc:docMk/>
      </pc:docMkLst>
      <pc:sldChg chg="del">
        <pc:chgData name="Jolanta Katinienė" userId="255b6e58-52b0-43eb-b519-4b2ef46db091" providerId="ADAL" clId="{5607CC1F-4309-4ECF-83B9-9A3824FD004A}" dt="2024-07-11T12:30:29.069" v="0" actId="47"/>
        <pc:sldMkLst>
          <pc:docMk/>
          <pc:sldMk cId="3375734641" sldId="258"/>
        </pc:sldMkLst>
      </pc:sldChg>
      <pc:sldChg chg="del">
        <pc:chgData name="Jolanta Katinienė" userId="255b6e58-52b0-43eb-b519-4b2ef46db091" providerId="ADAL" clId="{5607CC1F-4309-4ECF-83B9-9A3824FD004A}" dt="2024-07-11T13:12:39.771" v="179" actId="47"/>
        <pc:sldMkLst>
          <pc:docMk/>
          <pc:sldMk cId="1064781405" sldId="259"/>
        </pc:sldMkLst>
      </pc:sldChg>
      <pc:sldChg chg="del">
        <pc:chgData name="Jolanta Katinienė" userId="255b6e58-52b0-43eb-b519-4b2ef46db091" providerId="ADAL" clId="{5607CC1F-4309-4ECF-83B9-9A3824FD004A}" dt="2024-07-11T13:12:37.995" v="177" actId="47"/>
        <pc:sldMkLst>
          <pc:docMk/>
          <pc:sldMk cId="3879166132" sldId="260"/>
        </pc:sldMkLst>
      </pc:sldChg>
      <pc:sldChg chg="addSp modSp mod">
        <pc:chgData name="Jolanta Katinienė" userId="255b6e58-52b0-43eb-b519-4b2ef46db091" providerId="ADAL" clId="{5607CC1F-4309-4ECF-83B9-9A3824FD004A}" dt="2024-07-11T13:36:48.418" v="500" actId="113"/>
        <pc:sldMkLst>
          <pc:docMk/>
          <pc:sldMk cId="1028745417" sldId="274"/>
        </pc:sldMkLst>
        <pc:spChg chg="add">
          <ac:chgData name="Jolanta Katinienė" userId="255b6e58-52b0-43eb-b519-4b2ef46db091" providerId="ADAL" clId="{5607CC1F-4309-4ECF-83B9-9A3824FD004A}" dt="2024-07-11T13:18:30.527" v="214"/>
          <ac:spMkLst>
            <pc:docMk/>
            <pc:sldMk cId="1028745417" sldId="274"/>
            <ac:spMk id="2" creationId="{E48036C7-FBE9-437C-8B82-F70DDBBF4937}"/>
          </ac:spMkLst>
        </pc:spChg>
        <pc:spChg chg="mod">
          <ac:chgData name="Jolanta Katinienė" userId="255b6e58-52b0-43eb-b519-4b2ef46db091" providerId="ADAL" clId="{5607CC1F-4309-4ECF-83B9-9A3824FD004A}" dt="2024-07-11T13:36:48.418" v="500" actId="113"/>
          <ac:spMkLst>
            <pc:docMk/>
            <pc:sldMk cId="1028745417" sldId="274"/>
            <ac:spMk id="3" creationId="{752E44F8-33A3-E5EA-6C57-F40DA003ABE5}"/>
          </ac:spMkLst>
        </pc:spChg>
        <pc:spChg chg="add">
          <ac:chgData name="Jolanta Katinienė" userId="255b6e58-52b0-43eb-b519-4b2ef46db091" providerId="ADAL" clId="{5607CC1F-4309-4ECF-83B9-9A3824FD004A}" dt="2024-07-11T13:18:30.527" v="214"/>
          <ac:spMkLst>
            <pc:docMk/>
            <pc:sldMk cId="1028745417" sldId="274"/>
            <ac:spMk id="7" creationId="{E2A1745E-2066-5723-07D4-5F339B2051FF}"/>
          </ac:spMkLst>
        </pc:spChg>
        <pc:spChg chg="add mod">
          <ac:chgData name="Jolanta Katinienė" userId="255b6e58-52b0-43eb-b519-4b2ef46db091" providerId="ADAL" clId="{5607CC1F-4309-4ECF-83B9-9A3824FD004A}" dt="2024-07-11T13:32:08.757" v="499" actId="20577"/>
          <ac:spMkLst>
            <pc:docMk/>
            <pc:sldMk cId="1028745417" sldId="274"/>
            <ac:spMk id="8" creationId="{8DFDB31F-E71A-C3C5-0DD0-528EF0218540}"/>
          </ac:spMkLst>
        </pc:spChg>
        <pc:spChg chg="add">
          <ac:chgData name="Jolanta Katinienė" userId="255b6e58-52b0-43eb-b519-4b2ef46db091" providerId="ADAL" clId="{5607CC1F-4309-4ECF-83B9-9A3824FD004A}" dt="2024-07-11T13:19:36.546" v="220"/>
          <ac:spMkLst>
            <pc:docMk/>
            <pc:sldMk cId="1028745417" sldId="274"/>
            <ac:spMk id="9" creationId="{061A9D96-67A7-32F3-FFA0-30D670DC6666}"/>
          </ac:spMkLst>
        </pc:spChg>
        <pc:spChg chg="add">
          <ac:chgData name="Jolanta Katinienė" userId="255b6e58-52b0-43eb-b519-4b2ef46db091" providerId="ADAL" clId="{5607CC1F-4309-4ECF-83B9-9A3824FD004A}" dt="2024-07-11T13:19:36.546" v="220"/>
          <ac:spMkLst>
            <pc:docMk/>
            <pc:sldMk cId="1028745417" sldId="274"/>
            <ac:spMk id="11" creationId="{7D9B3D30-7036-B347-A1FE-C11E37007564}"/>
          </ac:spMkLst>
        </pc:spChg>
        <pc:spChg chg="add mod">
          <ac:chgData name="Jolanta Katinienė" userId="255b6e58-52b0-43eb-b519-4b2ef46db091" providerId="ADAL" clId="{5607CC1F-4309-4ECF-83B9-9A3824FD004A}" dt="2024-07-11T13:20:35.093" v="223" actId="1076"/>
          <ac:spMkLst>
            <pc:docMk/>
            <pc:sldMk cId="1028745417" sldId="274"/>
            <ac:spMk id="12" creationId="{EB01EC2F-BF4C-5369-209B-D82995892F86}"/>
          </ac:spMkLst>
        </pc:spChg>
        <pc:spChg chg="add">
          <ac:chgData name="Jolanta Katinienė" userId="255b6e58-52b0-43eb-b519-4b2ef46db091" providerId="ADAL" clId="{5607CC1F-4309-4ECF-83B9-9A3824FD004A}" dt="2024-07-11T13:19:54.830" v="221"/>
          <ac:spMkLst>
            <pc:docMk/>
            <pc:sldMk cId="1028745417" sldId="274"/>
            <ac:spMk id="14" creationId="{9818D30F-FAB7-3EAC-1542-9A6C6BBD2CC6}"/>
          </ac:spMkLst>
        </pc:spChg>
        <pc:cxnChg chg="add">
          <ac:chgData name="Jolanta Katinienė" userId="255b6e58-52b0-43eb-b519-4b2ef46db091" providerId="ADAL" clId="{5607CC1F-4309-4ECF-83B9-9A3824FD004A}" dt="2024-07-11T13:18:30.527" v="214"/>
          <ac:cxnSpMkLst>
            <pc:docMk/>
            <pc:sldMk cId="1028745417" sldId="274"/>
            <ac:cxnSpMk id="6" creationId="{A699AA79-AFEC-9309-9F12-AC7B83453753}"/>
          </ac:cxnSpMkLst>
        </pc:cxnChg>
        <pc:cxnChg chg="add">
          <ac:chgData name="Jolanta Katinienė" userId="255b6e58-52b0-43eb-b519-4b2ef46db091" providerId="ADAL" clId="{5607CC1F-4309-4ECF-83B9-9A3824FD004A}" dt="2024-07-11T13:19:36.546" v="220"/>
          <ac:cxnSpMkLst>
            <pc:docMk/>
            <pc:sldMk cId="1028745417" sldId="274"/>
            <ac:cxnSpMk id="10" creationId="{55A2732A-72EC-C60B-BEF6-60BE5064C4D8}"/>
          </ac:cxnSpMkLst>
        </pc:cxnChg>
        <pc:cxnChg chg="add">
          <ac:chgData name="Jolanta Katinienė" userId="255b6e58-52b0-43eb-b519-4b2ef46db091" providerId="ADAL" clId="{5607CC1F-4309-4ECF-83B9-9A3824FD004A}" dt="2024-07-11T13:19:54.830" v="221"/>
          <ac:cxnSpMkLst>
            <pc:docMk/>
            <pc:sldMk cId="1028745417" sldId="274"/>
            <ac:cxnSpMk id="13" creationId="{E75C3AD3-468A-036C-580D-623AC012D4BA}"/>
          </ac:cxnSpMkLst>
        </pc:cxnChg>
      </pc:sldChg>
      <pc:sldChg chg="del">
        <pc:chgData name="Jolanta Katinienė" userId="255b6e58-52b0-43eb-b519-4b2ef46db091" providerId="ADAL" clId="{5607CC1F-4309-4ECF-83B9-9A3824FD004A}" dt="2024-07-11T13:12:38.922" v="178" actId="47"/>
        <pc:sldMkLst>
          <pc:docMk/>
          <pc:sldMk cId="1163475032" sldId="279"/>
        </pc:sldMkLst>
      </pc:sldChg>
      <pc:sldChg chg="del">
        <pc:chgData name="Jolanta Katinienė" userId="255b6e58-52b0-43eb-b519-4b2ef46db091" providerId="ADAL" clId="{5607CC1F-4309-4ECF-83B9-9A3824FD004A}" dt="2024-07-11T12:30:30.215" v="1" actId="47"/>
        <pc:sldMkLst>
          <pc:docMk/>
          <pc:sldMk cId="3120564063" sldId="280"/>
        </pc:sldMkLst>
      </pc:sldChg>
      <pc:sldChg chg="modSp mod">
        <pc:chgData name="Jolanta Katinienė" userId="255b6e58-52b0-43eb-b519-4b2ef46db091" providerId="ADAL" clId="{5607CC1F-4309-4ECF-83B9-9A3824FD004A}" dt="2024-07-11T13:17:12.496" v="213" actId="14100"/>
        <pc:sldMkLst>
          <pc:docMk/>
          <pc:sldMk cId="2381203446" sldId="281"/>
        </pc:sldMkLst>
        <pc:graphicFrameChg chg="mod modGraphic">
          <ac:chgData name="Jolanta Katinienė" userId="255b6e58-52b0-43eb-b519-4b2ef46db091" providerId="ADAL" clId="{5607CC1F-4309-4ECF-83B9-9A3824FD004A}" dt="2024-07-11T13:17:12.496" v="213" actId="14100"/>
          <ac:graphicFrameMkLst>
            <pc:docMk/>
            <pc:sldMk cId="2381203446" sldId="281"/>
            <ac:graphicFrameMk id="5" creationId="{BE603D86-F8F5-88F4-1019-8A7C439E7888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E984-48E7-2DE9-6C31-9B91FCBFD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E5F64-DA12-A5BF-66BC-3AA4B97F6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FC915-AA20-7EEE-83C8-8C08F90C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C8672-EBBC-EDF3-E12C-41B3327C2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4B9A9-82F5-AB30-AB69-CA01F9E4C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7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E84DB-6402-4036-0210-172A9E837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84762-0FC9-5ABA-3D0C-85056D6C4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350AA-A34E-0AD1-793F-5AF58EF0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01E86-E057-9E5F-5EA4-8BE919567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BE9C5-5563-AEF5-7B51-D00874C2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4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3199C-A614-368B-C43D-CE7889FAA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ED4DD-5C1D-AF56-358E-B2997228C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8FEEB-9A9D-C22D-8807-B119E7B8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348E5-6B49-D7A3-0E9B-AADB72031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DC4B-0C98-3C10-4E23-C3596DFB8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0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A1FC9-9A16-2E6B-A35E-5025B247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3C570-6094-A5AC-3262-46B2D9BAF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429FE0-8FE3-BC77-06F5-F14D1260F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63B21-90FD-0FB2-B3B2-650BD3BAB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DB0FA-CBB3-EAE3-1D4E-F299BFC82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E58B5-2912-05B6-F661-C2C71B81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98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ED717-D5FF-92D5-AFC5-CBFC3375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C0201-B17B-5B93-A8F9-BAB1B525A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7ACC3-374C-755A-ADE5-F7CCFC4AF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ABD8D-72C6-B25A-5783-079D5401F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8D2B88-3274-CB9A-2FBC-6941AB56A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A8F323-8E94-3B07-2A9F-EB415344F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6443D0-2852-2140-62D2-F3A9AF0B8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FB0EE-13E8-1CE4-12B5-00CF3F163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92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BD23-0BE0-4466-E10D-86168DA29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59ADBD-9790-D4B7-9E14-20FC86E09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012942-38C1-95EF-A2CA-19D65273B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C4D40-D190-6C64-83DF-B0A5398B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2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AF3CB-3B89-C12E-6032-17D75CA27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6CA8F2-526E-3204-B381-5B85E400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D3B3A-1FD6-299E-D092-5D6545F23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45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0BA1D-FE8B-C9F8-B103-72643A1D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95F9-09CD-F468-645B-1EDE81745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50FF3-05EA-BDEF-B854-F1E149EBE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F9FB9-4A2A-CC66-D704-69B516DC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082F4-B19D-21FC-D468-823E815E4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89A64-9B2A-0CDC-BFDD-3E6B3163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5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CC44-F280-B5E7-2C84-43390271E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FE93E2-19C3-14F1-CEE4-4F7E6F5DCF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A3F0D-2171-4741-5646-4AB6AEC0D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D739B-7A7A-17D8-44FC-0BE4722C7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98545-D183-3BDF-8DE2-AF3FF552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8403F-D677-2F44-2CB0-69A22387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2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FCB79-B5FA-6C37-2B5E-000E3CB6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748A6-3B60-5FC7-02EB-B88FE236D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512B6-AE72-1FEF-62C9-96FD833A5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87F35-70A7-9F78-E2D4-70B2635C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2F68B-05C6-9E86-9E6F-F25D247F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3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FD423F-BE77-5FEE-6870-42072997A3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682CB0-8D61-08E5-1212-9CC78B2FE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BC558-9CE4-9FA4-450E-EA0A28378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5B559-51A3-CC88-D5D3-3AD946BF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AE3D0-595B-2B2C-5BCA-91CAAC47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64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0C81C-03B4-33D3-AF6F-426E97667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D5099-E52E-B117-9C59-EF9D09595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5F1EB-7CCF-20C5-B038-A6078E826D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64810-089B-E025-69A8-C0810845E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9A7F7-7153-5492-E697-07CFAABBE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30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uletaunija.l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52E44F8-33A3-E5EA-6C57-F40DA003AB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633" y="2587406"/>
            <a:ext cx="5159384" cy="983069"/>
          </a:xfrm>
        </p:spPr>
        <p:txBody>
          <a:bodyPr>
            <a:normAutofit fontScale="92500" lnSpcReduction="10000"/>
          </a:bodyPr>
          <a:lstStyle/>
          <a:p>
            <a:r>
              <a:rPr lang="lt-LT" sz="2000" b="1" dirty="0">
                <a:cs typeface="Times New Roman" panose="02020603050405020304" pitchFamily="18" charset="0"/>
              </a:rPr>
              <a:t>KREDITAVIMO ĮKAINIAI</a:t>
            </a:r>
          </a:p>
          <a:p>
            <a:r>
              <a:rPr lang="lt-LT" sz="2000" b="1" dirty="0">
                <a:cs typeface="Times New Roman" panose="02020603050405020304" pitchFamily="18" charset="0"/>
              </a:rPr>
              <a:t>FIZINIAMS IR JURIDINIAMS ASMENIMS</a:t>
            </a:r>
          </a:p>
          <a:p>
            <a:r>
              <a:rPr lang="lt-LT" sz="1400" b="1" dirty="0">
                <a:cs typeface="Times New Roman" panose="02020603050405020304" pitchFamily="18" charset="0"/>
              </a:rPr>
              <a:t>Įsigalioja nuo 2024 m. spalio 7 d.</a:t>
            </a:r>
          </a:p>
          <a:p>
            <a:endParaRPr lang="lt-LT" dirty="0"/>
          </a:p>
        </p:txBody>
      </p:sp>
      <p:sp>
        <p:nvSpPr>
          <p:cNvPr id="4" name="Freeform: Shape 1073">
            <a:extLst>
              <a:ext uri="{FF2B5EF4-FFF2-40B4-BE49-F238E27FC236}">
                <a16:creationId xmlns:a16="http://schemas.microsoft.com/office/drawing/2014/main" id="{67864A46-982A-3FA9-8E99-BA314CBBC7A3}"/>
              </a:ext>
            </a:extLst>
          </p:cNvPr>
          <p:cNvSpPr>
            <a:spLocks noMove="1" noResize="1"/>
          </p:cNvSpPr>
          <p:nvPr/>
        </p:nvSpPr>
        <p:spPr>
          <a:xfrm>
            <a:off x="5510366" y="851516"/>
            <a:ext cx="6184809" cy="51549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184806"/>
              <a:gd name="f7" fmla="val 5154967"/>
              <a:gd name="f8" fmla="val 363179"/>
              <a:gd name="f9" fmla="val 3125191"/>
              <a:gd name="f10" fmla="val 898270"/>
              <a:gd name="f11" fmla="val 931786"/>
              <a:gd name="f12" fmla="val 964145"/>
              <a:gd name="f13" fmla="val 3143614"/>
              <a:gd name="f14" fmla="val 980326"/>
              <a:gd name="f15" fmla="val 3173551"/>
              <a:gd name="f16" fmla="val 1248448"/>
              <a:gd name="f17" fmla="val 3635277"/>
              <a:gd name="f18" fmla="val 1265784"/>
              <a:gd name="f19" fmla="val 3664063"/>
              <a:gd name="f20" fmla="val 3700909"/>
              <a:gd name="f21" fmla="val 3729695"/>
              <a:gd name="f22" fmla="val 4191421"/>
              <a:gd name="f23" fmla="val 4221358"/>
              <a:gd name="f24" fmla="val 4239781"/>
              <a:gd name="f25" fmla="val 328508"/>
              <a:gd name="f26" fmla="val 297305"/>
              <a:gd name="f27" fmla="val 279969"/>
              <a:gd name="f28" fmla="val 13002"/>
              <a:gd name="f29" fmla="+- 0 0 4334"/>
              <a:gd name="f30" fmla="val 2489721"/>
              <a:gd name="f31" fmla="val 570035"/>
              <a:gd name="f32" fmla="val 2764862"/>
              <a:gd name="f33" fmla="val 2796959"/>
              <a:gd name="f34" fmla="val 2827587"/>
              <a:gd name="f35" fmla="val 622777"/>
              <a:gd name="f36" fmla="val 2870233"/>
              <a:gd name="f37" fmla="val 696217"/>
              <a:gd name="f38" fmla="val 2919858"/>
              <a:gd name="f39" fmla="val 781675"/>
              <a:gd name="f40" fmla="val 2977604"/>
              <a:gd name="f41" fmla="val 881117"/>
              <a:gd name="f42" fmla="val 3004153"/>
              <a:gd name="f43" fmla="val 925204"/>
              <a:gd name="f44" fmla="val 981634"/>
              <a:gd name="f45" fmla="val 1025720"/>
              <a:gd name="f46" fmla="val 2566968"/>
              <a:gd name="f47" fmla="val 1732863"/>
              <a:gd name="f48" fmla="val 2542188"/>
              <a:gd name="f49" fmla="val 1778712"/>
              <a:gd name="f50" fmla="val 2492629"/>
              <a:gd name="f51" fmla="val 1806927"/>
              <a:gd name="f52" fmla="val 2441299"/>
              <a:gd name="f53" fmla="val 1621798"/>
              <a:gd name="f54" fmla="val 1608523"/>
              <a:gd name="f55" fmla="val 1595580"/>
              <a:gd name="f56" fmla="val 1805163"/>
              <a:gd name="f57" fmla="val 1583218"/>
              <a:gd name="f58" fmla="val 1801802"/>
              <a:gd name="f59" fmla="val 1556683"/>
              <a:gd name="f60" fmla="val 1790677"/>
              <a:gd name="f61" fmla="val 1572899"/>
              <a:gd name="f62" fmla="val 1762630"/>
              <a:gd name="f63" fmla="val 1719523"/>
              <a:gd name="f64" fmla="val 1509042"/>
              <a:gd name="f65" fmla="val 1907201"/>
              <a:gd name="f66" fmla="val 1184448"/>
              <a:gd name="f67" fmla="val 2147429"/>
              <a:gd name="f68" fmla="val 768968"/>
              <a:gd name="f69" fmla="val 2218739"/>
              <a:gd name="f70" fmla="val 645819"/>
              <a:gd name="f71" fmla="val 2347099"/>
              <a:gd name="f72" fmla="val 1573268"/>
              <a:gd name="f73" fmla="val 2497662"/>
              <a:gd name="f74" fmla="val 2555561"/>
              <a:gd name="f75" fmla="val 2611463"/>
              <a:gd name="f76" fmla="val 31828"/>
              <a:gd name="f77" fmla="val 2639415"/>
              <a:gd name="f78" fmla="val 83546"/>
              <a:gd name="f79" fmla="val 2887862"/>
              <a:gd name="f80" fmla="val 511387"/>
              <a:gd name="f81" fmla="val 2915928"/>
              <a:gd name="f82" fmla="val 559720"/>
              <a:gd name="f83" fmla="val 2893844"/>
              <a:gd name="f84" fmla="val 2789466"/>
              <a:gd name="f85" fmla="val 2744122"/>
              <a:gd name="f86" fmla="val 481634"/>
              <a:gd name="f87" fmla="val 2570885"/>
              <a:gd name="f88" fmla="val 183309"/>
              <a:gd name="f89" fmla="val 2546104"/>
              <a:gd name="f90" fmla="val 137459"/>
              <a:gd name="f91" fmla="val 2496545"/>
              <a:gd name="f92" fmla="val 109243"/>
              <a:gd name="f93" fmla="val 2445216"/>
              <a:gd name="f94" fmla="val 1625714"/>
              <a:gd name="f95" fmla="val 1572615"/>
              <a:gd name="f96" fmla="val 1524825"/>
              <a:gd name="f97" fmla="val 1498276"/>
              <a:gd name="f98" fmla="val 1089410"/>
              <a:gd name="f99" fmla="val 890450"/>
              <a:gd name="f100" fmla="val 1062860"/>
              <a:gd name="f101" fmla="val 934537"/>
              <a:gd name="f102" fmla="val 990967"/>
              <a:gd name="f103" fmla="val 1035054"/>
              <a:gd name="f104" fmla="val 1742196"/>
              <a:gd name="f105" fmla="val 1511551"/>
              <a:gd name="f106" fmla="val 1765121"/>
              <a:gd name="f107" fmla="val 1530135"/>
              <a:gd name="f108" fmla="val 1783637"/>
              <a:gd name="f109" fmla="val 1552039"/>
              <a:gd name="f110" fmla="val 1796422"/>
              <a:gd name="f111" fmla="val 1558260"/>
              <a:gd name="f112" fmla="val 1799029"/>
              <a:gd name="f113" fmla="val 1524911"/>
              <a:gd name="f114" fmla="val 1856707"/>
              <a:gd name="f115" fmla="val 1500108"/>
              <a:gd name="f116" fmla="val 1899604"/>
              <a:gd name="f117" fmla="val 1525834"/>
              <a:gd name="f118" fmla="val 1910390"/>
              <a:gd name="f119" fmla="val 1539779"/>
              <a:gd name="f120" fmla="val 1914181"/>
              <a:gd name="f121" fmla="val 1554378"/>
              <a:gd name="f122" fmla="val 1916170"/>
              <a:gd name="f123" fmla="val 1569352"/>
              <a:gd name="f124" fmla="val 2493745"/>
              <a:gd name="f125" fmla="val 2551645"/>
              <a:gd name="f126" fmla="val 2607546"/>
              <a:gd name="f127" fmla="val 1884345"/>
              <a:gd name="f128" fmla="val 2635498"/>
              <a:gd name="f129" fmla="val 1832627"/>
              <a:gd name="f130" fmla="val 3098693"/>
              <a:gd name="f131" fmla="val 1034974"/>
              <a:gd name="f132" fmla="val 3128641"/>
              <a:gd name="f133" fmla="val 985246"/>
              <a:gd name="f134" fmla="val 921593"/>
              <a:gd name="f135" fmla="val 871863"/>
              <a:gd name="f136" fmla="val 3040794"/>
              <a:gd name="f137" fmla="val 772157"/>
              <a:gd name="f138" fmla="val 2990132"/>
              <a:gd name="f139" fmla="val 684914"/>
              <a:gd name="f140" fmla="val 2945803"/>
              <a:gd name="f141" fmla="val 608576"/>
              <a:gd name="f142" fmla="val 2923422"/>
              <a:gd name="f143" fmla="val 3027104"/>
              <a:gd name="f144" fmla="val 3349535"/>
              <a:gd name="f145" fmla="val 3865424"/>
              <a:gd name="f146" fmla="val 4690846"/>
              <a:gd name="f147" fmla="val 4828714"/>
              <a:gd name="f148" fmla="val 4961827"/>
              <a:gd name="f149" fmla="val 5028384"/>
              <a:gd name="f150" fmla="val 6131323"/>
              <a:gd name="f151" fmla="val 2668304"/>
              <a:gd name="f152" fmla="val 6202634"/>
              <a:gd name="f153" fmla="val 2786717"/>
              <a:gd name="f154" fmla="val 2938285"/>
              <a:gd name="f155" fmla="val 3056698"/>
              <a:gd name="f156" fmla="val 4956035"/>
              <a:gd name="f157" fmla="val 5079184"/>
              <a:gd name="f158" fmla="val 1049243"/>
              <a:gd name="f159" fmla="val 977932"/>
              <a:gd name="f160" fmla="val 1457007"/>
              <a:gd name="f161" fmla="val 1963067"/>
              <a:gd name="f162" fmla="val 1491373"/>
              <a:gd name="f163" fmla="val 1903634"/>
              <a:gd name="f164" fmla="val 1490164"/>
              <a:gd name="f165" fmla="val 1903127"/>
              <a:gd name="f166" fmla="val 1465456"/>
              <a:gd name="f167" fmla="val 1888705"/>
              <a:gd name="f168" fmla="val 1444493"/>
              <a:gd name="f169" fmla="val 1867820"/>
              <a:gd name="f170" fmla="val 1429519"/>
              <a:gd name="f171" fmla="val 1841960"/>
              <a:gd name="f172" fmla="val 968320"/>
              <a:gd name="f173" fmla="val 1044307"/>
              <a:gd name="f174" fmla="val 938371"/>
              <a:gd name="f175" fmla="val 994579"/>
              <a:gd name="f176" fmla="val 930926"/>
              <a:gd name="f177" fmla="val 881196"/>
              <a:gd name="f178" fmla="val 1459466"/>
              <a:gd name="f179" fmla="val 1513373"/>
              <a:gd name="f180" fmla="+- 0 0 -90"/>
              <a:gd name="f181" fmla="*/ f3 1 6184806"/>
              <a:gd name="f182" fmla="*/ f4 1 5154967"/>
              <a:gd name="f183" fmla="+- f7 0 f5"/>
              <a:gd name="f184" fmla="+- f6 0 f5"/>
              <a:gd name="f185" fmla="*/ f180 f0 1"/>
              <a:gd name="f186" fmla="*/ f184 1 6184806"/>
              <a:gd name="f187" fmla="*/ f183 1 5154967"/>
              <a:gd name="f188" fmla="*/ 363179 f184 1"/>
              <a:gd name="f189" fmla="*/ 3125191 f183 1"/>
              <a:gd name="f190" fmla="*/ 898270 f184 1"/>
              <a:gd name="f191" fmla="*/ 980326 f184 1"/>
              <a:gd name="f192" fmla="*/ 3173551 f183 1"/>
              <a:gd name="f193" fmla="*/ 1248448 f184 1"/>
              <a:gd name="f194" fmla="*/ 3635277 f183 1"/>
              <a:gd name="f195" fmla="*/ 3729695 f183 1"/>
              <a:gd name="f196" fmla="*/ 4191421 f183 1"/>
              <a:gd name="f197" fmla="*/ 4239781 f183 1"/>
              <a:gd name="f198" fmla="*/ 279969 f184 1"/>
              <a:gd name="f199" fmla="*/ 13002 f184 1"/>
              <a:gd name="f200" fmla="*/ 2489721 f184 1"/>
              <a:gd name="f201" fmla="*/ 570035 f183 1"/>
              <a:gd name="f202" fmla="*/ 2764862 f184 1"/>
              <a:gd name="f203" fmla="*/ 2796959 f184 1"/>
              <a:gd name="f204" fmla="*/ 2827587 f184 1"/>
              <a:gd name="f205" fmla="*/ 622777 f183 1"/>
              <a:gd name="f206" fmla="*/ 2977604 f184 1"/>
              <a:gd name="f207" fmla="*/ 881117 f183 1"/>
              <a:gd name="f208" fmla="*/ 1025720 f183 1"/>
              <a:gd name="f209" fmla="*/ 2566968 f184 1"/>
              <a:gd name="f210" fmla="*/ 1732863 f183 1"/>
              <a:gd name="f211" fmla="*/ 2441299 f184 1"/>
              <a:gd name="f212" fmla="*/ 1806927 f183 1"/>
              <a:gd name="f213" fmla="*/ 1621798 f184 1"/>
              <a:gd name="f214" fmla="*/ 1583218 f184 1"/>
              <a:gd name="f215" fmla="*/ 1801802 f183 1"/>
              <a:gd name="f216" fmla="*/ 1556683 f184 1"/>
              <a:gd name="f217" fmla="*/ 1790677 f183 1"/>
              <a:gd name="f218" fmla="*/ 1572899 f184 1"/>
              <a:gd name="f219" fmla="*/ 1762630 f183 1"/>
              <a:gd name="f220" fmla="*/ 2147429 f184 1"/>
              <a:gd name="f221" fmla="*/ 768968 f183 1"/>
              <a:gd name="f222" fmla="*/ 1573268 f184 1"/>
              <a:gd name="f223" fmla="*/ 0 f183 1"/>
              <a:gd name="f224" fmla="*/ 2497662 f184 1"/>
              <a:gd name="f225" fmla="*/ 2639415 f184 1"/>
              <a:gd name="f226" fmla="*/ 83546 f183 1"/>
              <a:gd name="f227" fmla="*/ 2887862 f184 1"/>
              <a:gd name="f228" fmla="*/ 511387 f183 1"/>
              <a:gd name="f229" fmla="*/ 2915928 f184 1"/>
              <a:gd name="f230" fmla="*/ 559720 f183 1"/>
              <a:gd name="f231" fmla="*/ 2893844 f184 1"/>
              <a:gd name="f232" fmla="*/ 2789466 f184 1"/>
              <a:gd name="f233" fmla="*/ 2744122 f184 1"/>
              <a:gd name="f234" fmla="*/ 481634 f183 1"/>
              <a:gd name="f235" fmla="*/ 2570885 f184 1"/>
              <a:gd name="f236" fmla="*/ 183309 f183 1"/>
              <a:gd name="f237" fmla="*/ 2445216 f184 1"/>
              <a:gd name="f238" fmla="*/ 109243 f183 1"/>
              <a:gd name="f239" fmla="*/ 1625714 f184 1"/>
              <a:gd name="f240" fmla="*/ 1498276 f184 1"/>
              <a:gd name="f241" fmla="*/ 1089410 f184 1"/>
              <a:gd name="f242" fmla="*/ 890450 f183 1"/>
              <a:gd name="f243" fmla="*/ 1035054 f183 1"/>
              <a:gd name="f244" fmla="*/ 1742196 f183 1"/>
              <a:gd name="f245" fmla="*/ 1552039 f184 1"/>
              <a:gd name="f246" fmla="*/ 1796422 f183 1"/>
              <a:gd name="f247" fmla="*/ 1558260 f184 1"/>
              <a:gd name="f248" fmla="*/ 1799029 f183 1"/>
              <a:gd name="f249" fmla="*/ 1524911 f184 1"/>
              <a:gd name="f250" fmla="*/ 1856707 f183 1"/>
              <a:gd name="f251" fmla="*/ 1500108 f184 1"/>
              <a:gd name="f252" fmla="*/ 1899604 f183 1"/>
              <a:gd name="f253" fmla="*/ 1525834 f184 1"/>
              <a:gd name="f254" fmla="*/ 1910390 f183 1"/>
              <a:gd name="f255" fmla="*/ 1569352 f184 1"/>
              <a:gd name="f256" fmla="*/ 1916170 f183 1"/>
              <a:gd name="f257" fmla="*/ 2493745 f184 1"/>
              <a:gd name="f258" fmla="*/ 2635498 f184 1"/>
              <a:gd name="f259" fmla="*/ 1832627 f183 1"/>
              <a:gd name="f260" fmla="*/ 3098693 f184 1"/>
              <a:gd name="f261" fmla="*/ 1034974 f183 1"/>
              <a:gd name="f262" fmla="*/ 871863 f183 1"/>
              <a:gd name="f263" fmla="*/ 2945803 f184 1"/>
              <a:gd name="f264" fmla="*/ 608576 f183 1"/>
              <a:gd name="f265" fmla="*/ 2923422 f184 1"/>
              <a:gd name="f266" fmla="*/ 3027104 f184 1"/>
              <a:gd name="f267" fmla="*/ 4690846 f184 1"/>
              <a:gd name="f268" fmla="*/ 5028384 f184 1"/>
              <a:gd name="f269" fmla="*/ 6131323 f184 1"/>
              <a:gd name="f270" fmla="*/ 2668304 f183 1"/>
              <a:gd name="f271" fmla="*/ 3056698 f183 1"/>
              <a:gd name="f272" fmla="*/ 4956035 f183 1"/>
              <a:gd name="f273" fmla="*/ 5154967 f183 1"/>
              <a:gd name="f274" fmla="*/ 1049243 f184 1"/>
              <a:gd name="f275" fmla="*/ 1457007 f184 1"/>
              <a:gd name="f276" fmla="*/ 1963067 f183 1"/>
              <a:gd name="f277" fmla="*/ 1491373 f184 1"/>
              <a:gd name="f278" fmla="*/ 1903634 f183 1"/>
              <a:gd name="f279" fmla="*/ 1490164 f184 1"/>
              <a:gd name="f280" fmla="*/ 1903127 f183 1"/>
              <a:gd name="f281" fmla="*/ 1429519 f184 1"/>
              <a:gd name="f282" fmla="*/ 1841960 f183 1"/>
              <a:gd name="f283" fmla="*/ 968320 f184 1"/>
              <a:gd name="f284" fmla="*/ 1044307 f183 1"/>
              <a:gd name="f285" fmla="*/ 881196 f183 1"/>
              <a:gd name="f286" fmla="*/ f185 1 f2"/>
              <a:gd name="f287" fmla="*/ f188 1 6184806"/>
              <a:gd name="f288" fmla="*/ f189 1 5154967"/>
              <a:gd name="f289" fmla="*/ f190 1 6184806"/>
              <a:gd name="f290" fmla="*/ f191 1 6184806"/>
              <a:gd name="f291" fmla="*/ f192 1 5154967"/>
              <a:gd name="f292" fmla="*/ f193 1 6184806"/>
              <a:gd name="f293" fmla="*/ f194 1 5154967"/>
              <a:gd name="f294" fmla="*/ f195 1 5154967"/>
              <a:gd name="f295" fmla="*/ f196 1 5154967"/>
              <a:gd name="f296" fmla="*/ f197 1 5154967"/>
              <a:gd name="f297" fmla="*/ f198 1 6184806"/>
              <a:gd name="f298" fmla="*/ f199 1 6184806"/>
              <a:gd name="f299" fmla="*/ f200 1 6184806"/>
              <a:gd name="f300" fmla="*/ f201 1 5154967"/>
              <a:gd name="f301" fmla="*/ f202 1 6184806"/>
              <a:gd name="f302" fmla="*/ f203 1 6184806"/>
              <a:gd name="f303" fmla="*/ f204 1 6184806"/>
              <a:gd name="f304" fmla="*/ f205 1 5154967"/>
              <a:gd name="f305" fmla="*/ f206 1 6184806"/>
              <a:gd name="f306" fmla="*/ f207 1 5154967"/>
              <a:gd name="f307" fmla="*/ f208 1 5154967"/>
              <a:gd name="f308" fmla="*/ f209 1 6184806"/>
              <a:gd name="f309" fmla="*/ f210 1 5154967"/>
              <a:gd name="f310" fmla="*/ f211 1 6184806"/>
              <a:gd name="f311" fmla="*/ f212 1 5154967"/>
              <a:gd name="f312" fmla="*/ f213 1 6184806"/>
              <a:gd name="f313" fmla="*/ f214 1 6184806"/>
              <a:gd name="f314" fmla="*/ f215 1 5154967"/>
              <a:gd name="f315" fmla="*/ f216 1 6184806"/>
              <a:gd name="f316" fmla="*/ f217 1 5154967"/>
              <a:gd name="f317" fmla="*/ f218 1 6184806"/>
              <a:gd name="f318" fmla="*/ f219 1 5154967"/>
              <a:gd name="f319" fmla="*/ f220 1 6184806"/>
              <a:gd name="f320" fmla="*/ f221 1 5154967"/>
              <a:gd name="f321" fmla="*/ f222 1 6184806"/>
              <a:gd name="f322" fmla="*/ f223 1 5154967"/>
              <a:gd name="f323" fmla="*/ f224 1 6184806"/>
              <a:gd name="f324" fmla="*/ f225 1 6184806"/>
              <a:gd name="f325" fmla="*/ f226 1 5154967"/>
              <a:gd name="f326" fmla="*/ f227 1 6184806"/>
              <a:gd name="f327" fmla="*/ f228 1 5154967"/>
              <a:gd name="f328" fmla="*/ f229 1 6184806"/>
              <a:gd name="f329" fmla="*/ f230 1 5154967"/>
              <a:gd name="f330" fmla="*/ f231 1 6184806"/>
              <a:gd name="f331" fmla="*/ f232 1 6184806"/>
              <a:gd name="f332" fmla="*/ f233 1 6184806"/>
              <a:gd name="f333" fmla="*/ f234 1 5154967"/>
              <a:gd name="f334" fmla="*/ f235 1 6184806"/>
              <a:gd name="f335" fmla="*/ f236 1 5154967"/>
              <a:gd name="f336" fmla="*/ f237 1 6184806"/>
              <a:gd name="f337" fmla="*/ f238 1 5154967"/>
              <a:gd name="f338" fmla="*/ f239 1 6184806"/>
              <a:gd name="f339" fmla="*/ f240 1 6184806"/>
              <a:gd name="f340" fmla="*/ f241 1 6184806"/>
              <a:gd name="f341" fmla="*/ f242 1 5154967"/>
              <a:gd name="f342" fmla="*/ f243 1 5154967"/>
              <a:gd name="f343" fmla="*/ f244 1 5154967"/>
              <a:gd name="f344" fmla="*/ f245 1 6184806"/>
              <a:gd name="f345" fmla="*/ f246 1 5154967"/>
              <a:gd name="f346" fmla="*/ f247 1 6184806"/>
              <a:gd name="f347" fmla="*/ f248 1 5154967"/>
              <a:gd name="f348" fmla="*/ f249 1 6184806"/>
              <a:gd name="f349" fmla="*/ f250 1 5154967"/>
              <a:gd name="f350" fmla="*/ f251 1 6184806"/>
              <a:gd name="f351" fmla="*/ f252 1 5154967"/>
              <a:gd name="f352" fmla="*/ f253 1 6184806"/>
              <a:gd name="f353" fmla="*/ f254 1 5154967"/>
              <a:gd name="f354" fmla="*/ f255 1 6184806"/>
              <a:gd name="f355" fmla="*/ f256 1 5154967"/>
              <a:gd name="f356" fmla="*/ f257 1 6184806"/>
              <a:gd name="f357" fmla="*/ f258 1 6184806"/>
              <a:gd name="f358" fmla="*/ f259 1 5154967"/>
              <a:gd name="f359" fmla="*/ f260 1 6184806"/>
              <a:gd name="f360" fmla="*/ f261 1 5154967"/>
              <a:gd name="f361" fmla="*/ f262 1 5154967"/>
              <a:gd name="f362" fmla="*/ f263 1 6184806"/>
              <a:gd name="f363" fmla="*/ f264 1 5154967"/>
              <a:gd name="f364" fmla="*/ f265 1 6184806"/>
              <a:gd name="f365" fmla="*/ f266 1 6184806"/>
              <a:gd name="f366" fmla="*/ f267 1 6184806"/>
              <a:gd name="f367" fmla="*/ f268 1 6184806"/>
              <a:gd name="f368" fmla="*/ f269 1 6184806"/>
              <a:gd name="f369" fmla="*/ f270 1 5154967"/>
              <a:gd name="f370" fmla="*/ f271 1 5154967"/>
              <a:gd name="f371" fmla="*/ f272 1 5154967"/>
              <a:gd name="f372" fmla="*/ f273 1 5154967"/>
              <a:gd name="f373" fmla="*/ f274 1 6184806"/>
              <a:gd name="f374" fmla="*/ f275 1 6184806"/>
              <a:gd name="f375" fmla="*/ f276 1 5154967"/>
              <a:gd name="f376" fmla="*/ f277 1 6184806"/>
              <a:gd name="f377" fmla="*/ f278 1 5154967"/>
              <a:gd name="f378" fmla="*/ f279 1 6184806"/>
              <a:gd name="f379" fmla="*/ f280 1 5154967"/>
              <a:gd name="f380" fmla="*/ f281 1 6184806"/>
              <a:gd name="f381" fmla="*/ f282 1 5154967"/>
              <a:gd name="f382" fmla="*/ f283 1 6184806"/>
              <a:gd name="f383" fmla="*/ f284 1 5154967"/>
              <a:gd name="f384" fmla="*/ f285 1 5154967"/>
              <a:gd name="f385" fmla="*/ f5 1 f186"/>
              <a:gd name="f386" fmla="*/ f6 1 f186"/>
              <a:gd name="f387" fmla="*/ f5 1 f187"/>
              <a:gd name="f388" fmla="*/ f7 1 f187"/>
              <a:gd name="f389" fmla="+- f286 0 f1"/>
              <a:gd name="f390" fmla="*/ f287 1 f186"/>
              <a:gd name="f391" fmla="*/ f288 1 f187"/>
              <a:gd name="f392" fmla="*/ f289 1 f186"/>
              <a:gd name="f393" fmla="*/ f290 1 f186"/>
              <a:gd name="f394" fmla="*/ f291 1 f187"/>
              <a:gd name="f395" fmla="*/ f292 1 f186"/>
              <a:gd name="f396" fmla="*/ f293 1 f187"/>
              <a:gd name="f397" fmla="*/ f294 1 f187"/>
              <a:gd name="f398" fmla="*/ f295 1 f187"/>
              <a:gd name="f399" fmla="*/ f296 1 f187"/>
              <a:gd name="f400" fmla="*/ f297 1 f186"/>
              <a:gd name="f401" fmla="*/ f298 1 f186"/>
              <a:gd name="f402" fmla="*/ f299 1 f186"/>
              <a:gd name="f403" fmla="*/ f300 1 f187"/>
              <a:gd name="f404" fmla="*/ f301 1 f186"/>
              <a:gd name="f405" fmla="*/ f302 1 f186"/>
              <a:gd name="f406" fmla="*/ f303 1 f186"/>
              <a:gd name="f407" fmla="*/ f304 1 f187"/>
              <a:gd name="f408" fmla="*/ f305 1 f186"/>
              <a:gd name="f409" fmla="*/ f306 1 f187"/>
              <a:gd name="f410" fmla="*/ f307 1 f187"/>
              <a:gd name="f411" fmla="*/ f308 1 f186"/>
              <a:gd name="f412" fmla="*/ f309 1 f187"/>
              <a:gd name="f413" fmla="*/ f310 1 f186"/>
              <a:gd name="f414" fmla="*/ f311 1 f187"/>
              <a:gd name="f415" fmla="*/ f312 1 f186"/>
              <a:gd name="f416" fmla="*/ f313 1 f186"/>
              <a:gd name="f417" fmla="*/ f314 1 f187"/>
              <a:gd name="f418" fmla="*/ f315 1 f186"/>
              <a:gd name="f419" fmla="*/ f316 1 f187"/>
              <a:gd name="f420" fmla="*/ f317 1 f186"/>
              <a:gd name="f421" fmla="*/ f318 1 f187"/>
              <a:gd name="f422" fmla="*/ f319 1 f186"/>
              <a:gd name="f423" fmla="*/ f320 1 f187"/>
              <a:gd name="f424" fmla="*/ f321 1 f186"/>
              <a:gd name="f425" fmla="*/ f322 1 f187"/>
              <a:gd name="f426" fmla="*/ f323 1 f186"/>
              <a:gd name="f427" fmla="*/ f324 1 f186"/>
              <a:gd name="f428" fmla="*/ f325 1 f187"/>
              <a:gd name="f429" fmla="*/ f326 1 f186"/>
              <a:gd name="f430" fmla="*/ f327 1 f187"/>
              <a:gd name="f431" fmla="*/ f328 1 f186"/>
              <a:gd name="f432" fmla="*/ f329 1 f187"/>
              <a:gd name="f433" fmla="*/ f330 1 f186"/>
              <a:gd name="f434" fmla="*/ f331 1 f186"/>
              <a:gd name="f435" fmla="*/ f332 1 f186"/>
              <a:gd name="f436" fmla="*/ f333 1 f187"/>
              <a:gd name="f437" fmla="*/ f334 1 f186"/>
              <a:gd name="f438" fmla="*/ f335 1 f187"/>
              <a:gd name="f439" fmla="*/ f336 1 f186"/>
              <a:gd name="f440" fmla="*/ f337 1 f187"/>
              <a:gd name="f441" fmla="*/ f338 1 f186"/>
              <a:gd name="f442" fmla="*/ f339 1 f186"/>
              <a:gd name="f443" fmla="*/ f340 1 f186"/>
              <a:gd name="f444" fmla="*/ f341 1 f187"/>
              <a:gd name="f445" fmla="*/ f342 1 f187"/>
              <a:gd name="f446" fmla="*/ f343 1 f187"/>
              <a:gd name="f447" fmla="*/ f344 1 f186"/>
              <a:gd name="f448" fmla="*/ f345 1 f187"/>
              <a:gd name="f449" fmla="*/ f346 1 f186"/>
              <a:gd name="f450" fmla="*/ f347 1 f187"/>
              <a:gd name="f451" fmla="*/ f348 1 f186"/>
              <a:gd name="f452" fmla="*/ f349 1 f187"/>
              <a:gd name="f453" fmla="*/ f350 1 f186"/>
              <a:gd name="f454" fmla="*/ f351 1 f187"/>
              <a:gd name="f455" fmla="*/ f352 1 f186"/>
              <a:gd name="f456" fmla="*/ f353 1 f187"/>
              <a:gd name="f457" fmla="*/ f354 1 f186"/>
              <a:gd name="f458" fmla="*/ f355 1 f187"/>
              <a:gd name="f459" fmla="*/ f356 1 f186"/>
              <a:gd name="f460" fmla="*/ f357 1 f186"/>
              <a:gd name="f461" fmla="*/ f358 1 f187"/>
              <a:gd name="f462" fmla="*/ f359 1 f186"/>
              <a:gd name="f463" fmla="*/ f360 1 f187"/>
              <a:gd name="f464" fmla="*/ f361 1 f187"/>
              <a:gd name="f465" fmla="*/ f362 1 f186"/>
              <a:gd name="f466" fmla="*/ f363 1 f187"/>
              <a:gd name="f467" fmla="*/ f364 1 f186"/>
              <a:gd name="f468" fmla="*/ f365 1 f186"/>
              <a:gd name="f469" fmla="*/ f366 1 f186"/>
              <a:gd name="f470" fmla="*/ f367 1 f186"/>
              <a:gd name="f471" fmla="*/ f368 1 f186"/>
              <a:gd name="f472" fmla="*/ f369 1 f187"/>
              <a:gd name="f473" fmla="*/ f370 1 f187"/>
              <a:gd name="f474" fmla="*/ f371 1 f187"/>
              <a:gd name="f475" fmla="*/ f372 1 f187"/>
              <a:gd name="f476" fmla="*/ f373 1 f186"/>
              <a:gd name="f477" fmla="*/ f374 1 f186"/>
              <a:gd name="f478" fmla="*/ f375 1 f187"/>
              <a:gd name="f479" fmla="*/ f376 1 f186"/>
              <a:gd name="f480" fmla="*/ f377 1 f187"/>
              <a:gd name="f481" fmla="*/ f378 1 f186"/>
              <a:gd name="f482" fmla="*/ f379 1 f187"/>
              <a:gd name="f483" fmla="*/ f380 1 f186"/>
              <a:gd name="f484" fmla="*/ f381 1 f187"/>
              <a:gd name="f485" fmla="*/ f382 1 f186"/>
              <a:gd name="f486" fmla="*/ f383 1 f187"/>
              <a:gd name="f487" fmla="*/ f384 1 f187"/>
              <a:gd name="f488" fmla="*/ f385 f181 1"/>
              <a:gd name="f489" fmla="*/ f386 f181 1"/>
              <a:gd name="f490" fmla="*/ f388 f182 1"/>
              <a:gd name="f491" fmla="*/ f387 f182 1"/>
              <a:gd name="f492" fmla="*/ f390 f181 1"/>
              <a:gd name="f493" fmla="*/ f391 f182 1"/>
              <a:gd name="f494" fmla="*/ f392 f181 1"/>
              <a:gd name="f495" fmla="*/ f393 f181 1"/>
              <a:gd name="f496" fmla="*/ f394 f182 1"/>
              <a:gd name="f497" fmla="*/ f395 f181 1"/>
              <a:gd name="f498" fmla="*/ f396 f182 1"/>
              <a:gd name="f499" fmla="*/ f397 f182 1"/>
              <a:gd name="f500" fmla="*/ f398 f182 1"/>
              <a:gd name="f501" fmla="*/ f399 f182 1"/>
              <a:gd name="f502" fmla="*/ f400 f181 1"/>
              <a:gd name="f503" fmla="*/ f401 f181 1"/>
              <a:gd name="f504" fmla="*/ f402 f181 1"/>
              <a:gd name="f505" fmla="*/ f403 f182 1"/>
              <a:gd name="f506" fmla="*/ f404 f181 1"/>
              <a:gd name="f507" fmla="*/ f405 f181 1"/>
              <a:gd name="f508" fmla="*/ f406 f181 1"/>
              <a:gd name="f509" fmla="*/ f407 f182 1"/>
              <a:gd name="f510" fmla="*/ f408 f181 1"/>
              <a:gd name="f511" fmla="*/ f409 f182 1"/>
              <a:gd name="f512" fmla="*/ f410 f182 1"/>
              <a:gd name="f513" fmla="*/ f411 f181 1"/>
              <a:gd name="f514" fmla="*/ f412 f182 1"/>
              <a:gd name="f515" fmla="*/ f413 f181 1"/>
              <a:gd name="f516" fmla="*/ f414 f182 1"/>
              <a:gd name="f517" fmla="*/ f415 f181 1"/>
              <a:gd name="f518" fmla="*/ f416 f181 1"/>
              <a:gd name="f519" fmla="*/ f417 f182 1"/>
              <a:gd name="f520" fmla="*/ f418 f181 1"/>
              <a:gd name="f521" fmla="*/ f419 f182 1"/>
              <a:gd name="f522" fmla="*/ f420 f181 1"/>
              <a:gd name="f523" fmla="*/ f421 f182 1"/>
              <a:gd name="f524" fmla="*/ f422 f181 1"/>
              <a:gd name="f525" fmla="*/ f423 f182 1"/>
              <a:gd name="f526" fmla="*/ f424 f181 1"/>
              <a:gd name="f527" fmla="*/ f425 f182 1"/>
              <a:gd name="f528" fmla="*/ f426 f181 1"/>
              <a:gd name="f529" fmla="*/ f427 f181 1"/>
              <a:gd name="f530" fmla="*/ f428 f182 1"/>
              <a:gd name="f531" fmla="*/ f429 f181 1"/>
              <a:gd name="f532" fmla="*/ f430 f182 1"/>
              <a:gd name="f533" fmla="*/ f431 f181 1"/>
              <a:gd name="f534" fmla="*/ f432 f182 1"/>
              <a:gd name="f535" fmla="*/ f433 f181 1"/>
              <a:gd name="f536" fmla="*/ f434 f181 1"/>
              <a:gd name="f537" fmla="*/ f435 f181 1"/>
              <a:gd name="f538" fmla="*/ f436 f182 1"/>
              <a:gd name="f539" fmla="*/ f437 f181 1"/>
              <a:gd name="f540" fmla="*/ f438 f182 1"/>
              <a:gd name="f541" fmla="*/ f439 f181 1"/>
              <a:gd name="f542" fmla="*/ f440 f182 1"/>
              <a:gd name="f543" fmla="*/ f441 f181 1"/>
              <a:gd name="f544" fmla="*/ f442 f181 1"/>
              <a:gd name="f545" fmla="*/ f443 f181 1"/>
              <a:gd name="f546" fmla="*/ f444 f182 1"/>
              <a:gd name="f547" fmla="*/ f445 f182 1"/>
              <a:gd name="f548" fmla="*/ f446 f182 1"/>
              <a:gd name="f549" fmla="*/ f447 f181 1"/>
              <a:gd name="f550" fmla="*/ f448 f182 1"/>
              <a:gd name="f551" fmla="*/ f449 f181 1"/>
              <a:gd name="f552" fmla="*/ f450 f182 1"/>
              <a:gd name="f553" fmla="*/ f451 f181 1"/>
              <a:gd name="f554" fmla="*/ f452 f182 1"/>
              <a:gd name="f555" fmla="*/ f453 f181 1"/>
              <a:gd name="f556" fmla="*/ f454 f182 1"/>
              <a:gd name="f557" fmla="*/ f455 f181 1"/>
              <a:gd name="f558" fmla="*/ f456 f182 1"/>
              <a:gd name="f559" fmla="*/ f457 f181 1"/>
              <a:gd name="f560" fmla="*/ f458 f182 1"/>
              <a:gd name="f561" fmla="*/ f459 f181 1"/>
              <a:gd name="f562" fmla="*/ f460 f181 1"/>
              <a:gd name="f563" fmla="*/ f461 f182 1"/>
              <a:gd name="f564" fmla="*/ f462 f181 1"/>
              <a:gd name="f565" fmla="*/ f463 f182 1"/>
              <a:gd name="f566" fmla="*/ f464 f182 1"/>
              <a:gd name="f567" fmla="*/ f465 f181 1"/>
              <a:gd name="f568" fmla="*/ f466 f182 1"/>
              <a:gd name="f569" fmla="*/ f467 f181 1"/>
              <a:gd name="f570" fmla="*/ f468 f181 1"/>
              <a:gd name="f571" fmla="*/ f469 f181 1"/>
              <a:gd name="f572" fmla="*/ f470 f181 1"/>
              <a:gd name="f573" fmla="*/ f471 f181 1"/>
              <a:gd name="f574" fmla="*/ f472 f182 1"/>
              <a:gd name="f575" fmla="*/ f473 f182 1"/>
              <a:gd name="f576" fmla="*/ f474 f182 1"/>
              <a:gd name="f577" fmla="*/ f475 f182 1"/>
              <a:gd name="f578" fmla="*/ f476 f181 1"/>
              <a:gd name="f579" fmla="*/ f477 f181 1"/>
              <a:gd name="f580" fmla="*/ f478 f182 1"/>
              <a:gd name="f581" fmla="*/ f479 f181 1"/>
              <a:gd name="f582" fmla="*/ f480 f182 1"/>
              <a:gd name="f583" fmla="*/ f481 f181 1"/>
              <a:gd name="f584" fmla="*/ f482 f182 1"/>
              <a:gd name="f585" fmla="*/ f483 f181 1"/>
              <a:gd name="f586" fmla="*/ f484 f182 1"/>
              <a:gd name="f587" fmla="*/ f485 f181 1"/>
              <a:gd name="f588" fmla="*/ f486 f182 1"/>
              <a:gd name="f589" fmla="*/ f487 f1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9">
                <a:pos x="f492" y="f493"/>
              </a:cxn>
              <a:cxn ang="f389">
                <a:pos x="f494" y="f493"/>
              </a:cxn>
              <a:cxn ang="f389">
                <a:pos x="f495" y="f496"/>
              </a:cxn>
              <a:cxn ang="f389">
                <a:pos x="f497" y="f498"/>
              </a:cxn>
              <a:cxn ang="f389">
                <a:pos x="f497" y="f499"/>
              </a:cxn>
              <a:cxn ang="f389">
                <a:pos x="f495" y="f500"/>
              </a:cxn>
              <a:cxn ang="f389">
                <a:pos x="f494" y="f501"/>
              </a:cxn>
              <a:cxn ang="f389">
                <a:pos x="f492" y="f501"/>
              </a:cxn>
              <a:cxn ang="f389">
                <a:pos x="f502" y="f500"/>
              </a:cxn>
              <a:cxn ang="f389">
                <a:pos x="f503" y="f499"/>
              </a:cxn>
              <a:cxn ang="f389">
                <a:pos x="f503" y="f498"/>
              </a:cxn>
              <a:cxn ang="f389">
                <a:pos x="f502" y="f496"/>
              </a:cxn>
              <a:cxn ang="f389">
                <a:pos x="f492" y="f493"/>
              </a:cxn>
              <a:cxn ang="f389">
                <a:pos x="f504" y="f505"/>
              </a:cxn>
              <a:cxn ang="f389">
                <a:pos x="f506" y="f505"/>
              </a:cxn>
              <a:cxn ang="f389">
                <a:pos x="f507" y="f505"/>
              </a:cxn>
              <a:cxn ang="f389">
                <a:pos x="f508" y="f509"/>
              </a:cxn>
              <a:cxn ang="f389">
                <a:pos x="f510" y="f511"/>
              </a:cxn>
              <a:cxn ang="f389">
                <a:pos x="f510" y="f512"/>
              </a:cxn>
              <a:cxn ang="f389">
                <a:pos x="f513" y="f514"/>
              </a:cxn>
              <a:cxn ang="f389">
                <a:pos x="f515" y="f516"/>
              </a:cxn>
              <a:cxn ang="f389">
                <a:pos x="f517" y="f516"/>
              </a:cxn>
              <a:cxn ang="f389">
                <a:pos x="f518" y="f519"/>
              </a:cxn>
              <a:cxn ang="f389">
                <a:pos x="f520" y="f521"/>
              </a:cxn>
              <a:cxn ang="f389">
                <a:pos x="f522" y="f523"/>
              </a:cxn>
              <a:cxn ang="f389">
                <a:pos x="f524" y="f525"/>
              </a:cxn>
              <a:cxn ang="f389">
                <a:pos x="f504" y="f505"/>
              </a:cxn>
              <a:cxn ang="f389">
                <a:pos x="f526" y="f527"/>
              </a:cxn>
              <a:cxn ang="f389">
                <a:pos x="f528" y="f527"/>
              </a:cxn>
              <a:cxn ang="f389">
                <a:pos x="f529" y="f530"/>
              </a:cxn>
              <a:cxn ang="f389">
                <a:pos x="f531" y="f532"/>
              </a:cxn>
              <a:cxn ang="f389">
                <a:pos x="f533" y="f534"/>
              </a:cxn>
              <a:cxn ang="f389">
                <a:pos x="f535" y="f534"/>
              </a:cxn>
              <a:cxn ang="f389">
                <a:pos x="f536" y="f534"/>
              </a:cxn>
              <a:cxn ang="f389">
                <a:pos x="f537" y="f538"/>
              </a:cxn>
              <a:cxn ang="f389">
                <a:pos x="f539" y="f540"/>
              </a:cxn>
              <a:cxn ang="f389">
                <a:pos x="f541" y="f542"/>
              </a:cxn>
              <a:cxn ang="f389">
                <a:pos x="f543" y="f542"/>
              </a:cxn>
              <a:cxn ang="f389">
                <a:pos x="f544" y="f540"/>
              </a:cxn>
              <a:cxn ang="f389">
                <a:pos x="f545" y="f546"/>
              </a:cxn>
              <a:cxn ang="f389">
                <a:pos x="f545" y="f547"/>
              </a:cxn>
              <a:cxn ang="f389">
                <a:pos x="f544" y="f548"/>
              </a:cxn>
              <a:cxn ang="f389">
                <a:pos x="f549" y="f550"/>
              </a:cxn>
              <a:cxn ang="f389">
                <a:pos x="f551" y="f552"/>
              </a:cxn>
              <a:cxn ang="f389">
                <a:pos x="f553" y="f554"/>
              </a:cxn>
              <a:cxn ang="f389">
                <a:pos x="f555" y="f556"/>
              </a:cxn>
              <a:cxn ang="f389">
                <a:pos x="f557" y="f558"/>
              </a:cxn>
              <a:cxn ang="f389">
                <a:pos x="f559" y="f560"/>
              </a:cxn>
              <a:cxn ang="f389">
                <a:pos x="f561" y="f560"/>
              </a:cxn>
              <a:cxn ang="f389">
                <a:pos x="f562" y="f563"/>
              </a:cxn>
              <a:cxn ang="f389">
                <a:pos x="f564" y="f565"/>
              </a:cxn>
              <a:cxn ang="f389">
                <a:pos x="f564" y="f566"/>
              </a:cxn>
              <a:cxn ang="f389">
                <a:pos x="f567" y="f568"/>
              </a:cxn>
              <a:cxn ang="f389">
                <a:pos x="f569" y="f505"/>
              </a:cxn>
              <a:cxn ang="f389">
                <a:pos x="f570" y="f505"/>
              </a:cxn>
              <a:cxn ang="f389">
                <a:pos x="f571" y="f505"/>
              </a:cxn>
              <a:cxn ang="f389">
                <a:pos x="f572" y="f525"/>
              </a:cxn>
              <a:cxn ang="f389">
                <a:pos x="f573" y="f574"/>
              </a:cxn>
              <a:cxn ang="f389">
                <a:pos x="f573" y="f575"/>
              </a:cxn>
              <a:cxn ang="f389">
                <a:pos x="f572" y="f576"/>
              </a:cxn>
              <a:cxn ang="f389">
                <a:pos x="f571" y="f577"/>
              </a:cxn>
              <a:cxn ang="f389">
                <a:pos x="f504" y="f577"/>
              </a:cxn>
              <a:cxn ang="f389">
                <a:pos x="f524" y="f576"/>
              </a:cxn>
              <a:cxn ang="f389">
                <a:pos x="f578" y="f575"/>
              </a:cxn>
              <a:cxn ang="f389">
                <a:pos x="f578" y="f574"/>
              </a:cxn>
              <a:cxn ang="f389">
                <a:pos x="f579" y="f580"/>
              </a:cxn>
              <a:cxn ang="f389">
                <a:pos x="f581" y="f582"/>
              </a:cxn>
              <a:cxn ang="f389">
                <a:pos x="f583" y="f584"/>
              </a:cxn>
              <a:cxn ang="f389">
                <a:pos x="f585" y="f586"/>
              </a:cxn>
              <a:cxn ang="f389">
                <a:pos x="f587" y="f588"/>
              </a:cxn>
              <a:cxn ang="f389">
                <a:pos x="f587" y="f589"/>
              </a:cxn>
              <a:cxn ang="f389">
                <a:pos x="f585" y="f530"/>
              </a:cxn>
              <a:cxn ang="f389">
                <a:pos x="f526" y="f527"/>
              </a:cxn>
            </a:cxnLst>
            <a:rect l="f488" t="f491" r="f489" b="f490"/>
            <a:pathLst>
              <a:path w="6184806" h="5154967">
                <a:moveTo>
                  <a:pt x="f8" y="f9"/>
                </a:moveTo>
                <a:cubicBezTo>
                  <a:pt x="f8" y="f9"/>
                  <a:pt x="f8" y="f9"/>
                  <a:pt x="f10" y="f9"/>
                </a:cubicBezTo>
                <a:cubicBezTo>
                  <a:pt x="f11" y="f9"/>
                  <a:pt x="f12" y="f13"/>
                  <a:pt x="f14" y="f15"/>
                </a:cubicBezTo>
                <a:cubicBezTo>
                  <a:pt x="f14" y="f15"/>
                  <a:pt x="f14" y="f15"/>
                  <a:pt x="f16" y="f17"/>
                </a:cubicBezTo>
                <a:cubicBezTo>
                  <a:pt x="f18" y="f19"/>
                  <a:pt x="f18" y="f20"/>
                  <a:pt x="f16" y="f21"/>
                </a:cubicBezTo>
                <a:cubicBezTo>
                  <a:pt x="f16" y="f21"/>
                  <a:pt x="f16" y="f21"/>
                  <a:pt x="f14" y="f22"/>
                </a:cubicBezTo>
                <a:cubicBezTo>
                  <a:pt x="f12" y="f23"/>
                  <a:pt x="f11" y="f24"/>
                  <a:pt x="f10" y="f24"/>
                </a:cubicBezTo>
                <a:cubicBezTo>
                  <a:pt x="f10" y="f24"/>
                  <a:pt x="f10" y="f24"/>
                  <a:pt x="f8" y="f24"/>
                </a:cubicBezTo>
                <a:cubicBezTo>
                  <a:pt x="f25" y="f24"/>
                  <a:pt x="f26" y="f23"/>
                  <a:pt x="f27" y="f22"/>
                </a:cubicBezTo>
                <a:cubicBezTo>
                  <a:pt x="f27" y="f22"/>
                  <a:pt x="f27" y="f22"/>
                  <a:pt x="f28" y="f21"/>
                </a:cubicBezTo>
                <a:cubicBezTo>
                  <a:pt x="f29" y="f20"/>
                  <a:pt x="f29" y="f19"/>
                  <a:pt x="f28" y="f17"/>
                </a:cubicBezTo>
                <a:cubicBezTo>
                  <a:pt x="f28" y="f17"/>
                  <a:pt x="f28" y="f17"/>
                  <a:pt x="f27" y="f15"/>
                </a:cubicBezTo>
                <a:cubicBezTo>
                  <a:pt x="f26" y="f13"/>
                  <a:pt x="f25" y="f9"/>
                  <a:pt x="f8" y="f9"/>
                </a:cubicBezTo>
                <a:close/>
                <a:moveTo>
                  <a:pt x="f30" y="f31"/>
                </a:moveTo>
                <a:cubicBezTo>
                  <a:pt x="f30" y="f31"/>
                  <a:pt x="f30" y="f31"/>
                  <a:pt x="f32" y="f31"/>
                </a:cubicBezTo>
                <a:lnTo>
                  <a:pt x="f33" y="f31"/>
                </a:lnTo>
                <a:lnTo>
                  <a:pt x="f34" y="f35"/>
                </a:ln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2" y="f44"/>
                  <a:pt x="f40" y="f45"/>
                </a:cubicBezTo>
                <a:cubicBezTo>
                  <a:pt x="f40" y="f45"/>
                  <a:pt x="f40" y="f45"/>
                  <a:pt x="f46" y="f47"/>
                </a:cubicBezTo>
                <a:cubicBezTo>
                  <a:pt x="f48" y="f49"/>
                  <a:pt x="f50" y="f51"/>
                  <a:pt x="f52" y="f51"/>
                </a:cubicBezTo>
                <a:cubicBezTo>
                  <a:pt x="f52" y="f51"/>
                  <a:pt x="f52" y="f51"/>
                  <a:pt x="f53" y="f51"/>
                </a:cubicBezTo>
                <a:cubicBezTo>
                  <a:pt x="f54" y="f51"/>
                  <a:pt x="f55" y="f56"/>
                  <a:pt x="f57" y="f58"/>
                </a:cubicBezTo>
                <a:lnTo>
                  <a:pt x="f59" y="f60"/>
                </a:lnTo>
                <a:lnTo>
                  <a:pt x="f61" y="f62"/>
                </a:lnTo>
                <a:cubicBezTo>
                  <a:pt x="f63" y="f64"/>
                  <a:pt x="f65" y="f66"/>
                  <a:pt x="f67" y="f68"/>
                </a:cubicBezTo>
                <a:cubicBezTo>
                  <a:pt x="f69" y="f70"/>
                  <a:pt x="f71" y="f31"/>
                  <a:pt x="f30" y="f31"/>
                </a:cubicBezTo>
                <a:close/>
                <a:moveTo>
                  <a:pt x="f72" y="f5"/>
                </a:moveTo>
                <a:cubicBezTo>
                  <a:pt x="f72" y="f5"/>
                  <a:pt x="f72" y="f5"/>
                  <a:pt x="f73" y="f5"/>
                </a:cubicBezTo>
                <a:cubicBezTo>
                  <a:pt x="f74" y="f5"/>
                  <a:pt x="f75" y="f76"/>
                  <a:pt x="f77" y="f78"/>
                </a:cubicBezTo>
                <a:cubicBezTo>
                  <a:pt x="f77" y="f78"/>
                  <a:pt x="f77" y="f78"/>
                  <a:pt x="f79" y="f80"/>
                </a:cubicBezTo>
                <a:lnTo>
                  <a:pt x="f81" y="f82"/>
                </a:lnTo>
                <a:lnTo>
                  <a:pt x="f83" y="f82"/>
                </a:lnTo>
                <a:lnTo>
                  <a:pt x="f84" y="f82"/>
                </a:lnTo>
                <a:lnTo>
                  <a:pt x="f85" y="f86"/>
                </a:lnTo>
                <a:cubicBezTo>
                  <a:pt x="f87" y="f88"/>
                  <a:pt x="f87" y="f88"/>
                  <a:pt x="f87" y="f88"/>
                </a:cubicBezTo>
                <a:cubicBezTo>
                  <a:pt x="f89" y="f90"/>
                  <a:pt x="f91" y="f92"/>
                  <a:pt x="f93" y="f92"/>
                </a:cubicBezTo>
                <a:cubicBezTo>
                  <a:pt x="f94" y="f92"/>
                  <a:pt x="f94" y="f92"/>
                  <a:pt x="f94" y="f92"/>
                </a:cubicBezTo>
                <a:cubicBezTo>
                  <a:pt x="f95" y="f92"/>
                  <a:pt x="f96" y="f90"/>
                  <a:pt x="f97" y="f88"/>
                </a:cubicBezTo>
                <a:cubicBezTo>
                  <a:pt x="f98" y="f99"/>
                  <a:pt x="f98" y="f99"/>
                  <a:pt x="f98" y="f99"/>
                </a:cubicBezTo>
                <a:cubicBezTo>
                  <a:pt x="f100" y="f101"/>
                  <a:pt x="f100" y="f102"/>
                  <a:pt x="f98" y="f103"/>
                </a:cubicBezTo>
                <a:cubicBezTo>
                  <a:pt x="f97" y="f104"/>
                  <a:pt x="f97" y="f104"/>
                  <a:pt x="f97" y="f104"/>
                </a:cubicBezTo>
                <a:cubicBezTo>
                  <a:pt x="f105" y="f106"/>
                  <a:pt x="f107" y="f108"/>
                  <a:pt x="f109" y="f110"/>
                </a:cubicBezTo>
                <a:lnTo>
                  <a:pt x="f111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118"/>
                </a:lnTo>
                <a:cubicBezTo>
                  <a:pt x="f119" y="f120"/>
                  <a:pt x="f121" y="f122"/>
                  <a:pt x="f123" y="f122"/>
                </a:cubicBezTo>
                <a:cubicBezTo>
                  <a:pt x="f124" y="f122"/>
                  <a:pt x="f124" y="f122"/>
                  <a:pt x="f124" y="f122"/>
                </a:cubicBezTo>
                <a:cubicBezTo>
                  <a:pt x="f125" y="f122"/>
                  <a:pt x="f126" y="f127"/>
                  <a:pt x="f128" y="f129"/>
                </a:cubicBezTo>
                <a:cubicBezTo>
                  <a:pt x="f130" y="f131"/>
                  <a:pt x="f130" y="f131"/>
                  <a:pt x="f130" y="f131"/>
                </a:cubicBezTo>
                <a:cubicBezTo>
                  <a:pt x="f132" y="f133"/>
                  <a:pt x="f132" y="f134"/>
                  <a:pt x="f130" y="f135"/>
                </a:cubicBezTo>
                <a:cubicBezTo>
                  <a:pt x="f136" y="f137"/>
                  <a:pt x="f138" y="f139"/>
                  <a:pt x="f140" y="f141"/>
                </a:cubicBezTo>
                <a:lnTo>
                  <a:pt x="f142" y="f31"/>
                </a:lnTo>
                <a:lnTo>
                  <a:pt x="f143" y="f31"/>
                </a:lnTo>
                <a:cubicBezTo>
                  <a:pt x="f144" y="f31"/>
                  <a:pt x="f145" y="f31"/>
                  <a:pt x="f146" y="f31"/>
                </a:cubicBezTo>
                <a:cubicBezTo>
                  <a:pt x="f147" y="f31"/>
                  <a:pt x="f148" y="f70"/>
                  <a:pt x="f149" y="f68"/>
                </a:cubicBezTo>
                <a:cubicBezTo>
                  <a:pt x="f149" y="f68"/>
                  <a:pt x="f149" y="f68"/>
                  <a:pt x="f150" y="f151"/>
                </a:cubicBezTo>
                <a:cubicBezTo>
                  <a:pt x="f152" y="f153"/>
                  <a:pt x="f152" y="f154"/>
                  <a:pt x="f150" y="f155"/>
                </a:cubicBezTo>
                <a:cubicBezTo>
                  <a:pt x="f150" y="f155"/>
                  <a:pt x="f150" y="f155"/>
                  <a:pt x="f149" y="f156"/>
                </a:cubicBezTo>
                <a:cubicBezTo>
                  <a:pt x="f148" y="f157"/>
                  <a:pt x="f147" y="f7"/>
                  <a:pt x="f146" y="f7"/>
                </a:cubicBezTo>
                <a:cubicBezTo>
                  <a:pt x="f146" y="f7"/>
                  <a:pt x="f146" y="f7"/>
                  <a:pt x="f30" y="f7"/>
                </a:cubicBezTo>
                <a:cubicBezTo>
                  <a:pt x="f71" y="f7"/>
                  <a:pt x="f69" y="f157"/>
                  <a:pt x="f67" y="f156"/>
                </a:cubicBezTo>
                <a:cubicBezTo>
                  <a:pt x="f67" y="f156"/>
                  <a:pt x="f67" y="f156"/>
                  <a:pt x="f158" y="f155"/>
                </a:cubicBezTo>
                <a:cubicBezTo>
                  <a:pt x="f159" y="f154"/>
                  <a:pt x="f159" y="f153"/>
                  <a:pt x="f158" y="f151"/>
                </a:cubicBezTo>
                <a:cubicBezTo>
                  <a:pt x="f158" y="f151"/>
                  <a:pt x="f158" y="f151"/>
                  <a:pt x="f160" y="f161"/>
                </a:cubicBezTo>
                <a:lnTo>
                  <a:pt x="f162" y="f163"/>
                </a:lnTo>
                <a:lnTo>
                  <a:pt x="f164" y="f165"/>
                </a:lnTo>
                <a:cubicBezTo>
                  <a:pt x="f166" y="f167"/>
                  <a:pt x="f168" y="f169"/>
                  <a:pt x="f170" y="f171"/>
                </a:cubicBezTo>
                <a:cubicBezTo>
                  <a:pt x="f170" y="f171"/>
                  <a:pt x="f170" y="f171"/>
                  <a:pt x="f172" y="f173"/>
                </a:cubicBezTo>
                <a:cubicBezTo>
                  <a:pt x="f174" y="f175"/>
                  <a:pt x="f174" y="f176"/>
                  <a:pt x="f172" y="f177"/>
                </a:cubicBezTo>
                <a:cubicBezTo>
                  <a:pt x="f172" y="f177"/>
                  <a:pt x="f172" y="f177"/>
                  <a:pt x="f170" y="f78"/>
                </a:cubicBezTo>
                <a:cubicBezTo>
                  <a:pt x="f178" y="f76"/>
                  <a:pt x="f179" y="f5"/>
                  <a:pt x="f72" y="f5"/>
                </a:cubicBezTo>
                <a:close/>
              </a:path>
            </a:pathLst>
          </a:custGeom>
          <a:solidFill>
            <a:srgbClr val="7F7F7F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FA80D6A-90E1-9AC2-E8D0-E8CE07A55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651" y="1851385"/>
            <a:ext cx="3474637" cy="34381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8DFDB31F-E71A-C3C5-0DD0-528EF0218540}"/>
              </a:ext>
            </a:extLst>
          </p:cNvPr>
          <p:cNvSpPr txBox="1">
            <a:spLocks/>
          </p:cNvSpPr>
          <p:nvPr/>
        </p:nvSpPr>
        <p:spPr>
          <a:xfrm>
            <a:off x="0" y="6006483"/>
            <a:ext cx="12192000" cy="8515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t-LT" sz="1400" dirty="0"/>
              <a:t>			</a:t>
            </a:r>
            <a:r>
              <a:rPr lang="lt-LT" sz="1400" b="1" dirty="0"/>
              <a:t>       Paskolos </a:t>
            </a:r>
            <a:r>
              <a:rPr lang="lt-LT" sz="1400" dirty="0"/>
              <a:t>			      </a:t>
            </a:r>
            <a:r>
              <a:rPr lang="lt-LT" sz="1400" b="1" dirty="0"/>
              <a:t>Indėliai </a:t>
            </a:r>
            <a:r>
              <a:rPr lang="lt-LT" sz="1400" dirty="0"/>
              <a:t>				</a:t>
            </a:r>
          </a:p>
          <a:p>
            <a:pPr algn="l"/>
            <a:r>
              <a:rPr lang="lt-LT" sz="1400" dirty="0"/>
              <a:t>A.Jakšto g. 12 		+ 370 614 95571		+ 370 610 10175 		info@sauletaunija.lt</a:t>
            </a:r>
          </a:p>
          <a:p>
            <a:pPr algn="l"/>
            <a:r>
              <a:rPr lang="lt-LT" sz="1400" dirty="0"/>
              <a:t>01105 Vilnius 		+ 370 693 20867		+ 370 5 272 2877 		</a:t>
            </a:r>
            <a:r>
              <a:rPr lang="lt-LT" sz="1400" dirty="0">
                <a:hlinkClick r:id="rId3"/>
              </a:rPr>
              <a:t> www.sauletaunija.lt</a:t>
            </a:r>
            <a:r>
              <a:rPr lang="lt-LT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874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>
            <a:extLst>
              <a:ext uri="{FF2B5EF4-FFF2-40B4-BE49-F238E27FC236}">
                <a16:creationId xmlns:a16="http://schemas.microsoft.com/office/drawing/2014/main" id="{132A90AC-AA23-92F6-18BC-068043C94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4181" y="120565"/>
            <a:ext cx="1069189" cy="105796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603D86-F8F5-88F4-1019-8A7C439E7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236973"/>
              </p:ext>
            </p:extLst>
          </p:nvPr>
        </p:nvGraphicFramePr>
        <p:xfrm>
          <a:off x="-7374" y="0"/>
          <a:ext cx="10980175" cy="685800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560651">
                  <a:extLst>
                    <a:ext uri="{9D8B030D-6E8A-4147-A177-3AD203B41FA5}">
                      <a16:colId xmlns:a16="http://schemas.microsoft.com/office/drawing/2014/main" val="414378713"/>
                    </a:ext>
                  </a:extLst>
                </a:gridCol>
                <a:gridCol w="2806508">
                  <a:extLst>
                    <a:ext uri="{9D8B030D-6E8A-4147-A177-3AD203B41FA5}">
                      <a16:colId xmlns:a16="http://schemas.microsoft.com/office/drawing/2014/main" val="3601750750"/>
                    </a:ext>
                  </a:extLst>
                </a:gridCol>
                <a:gridCol w="2806508">
                  <a:extLst>
                    <a:ext uri="{9D8B030D-6E8A-4147-A177-3AD203B41FA5}">
                      <a16:colId xmlns:a16="http://schemas.microsoft.com/office/drawing/2014/main" val="2787201832"/>
                    </a:ext>
                  </a:extLst>
                </a:gridCol>
                <a:gridCol w="2806508">
                  <a:extLst>
                    <a:ext uri="{9D8B030D-6E8A-4147-A177-3AD203B41FA5}">
                      <a16:colId xmlns:a16="http://schemas.microsoft.com/office/drawing/2014/main" val="951981102"/>
                    </a:ext>
                  </a:extLst>
                </a:gridCol>
              </a:tblGrid>
              <a:tr h="6056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>
                          <a:latin typeface="+mn-lt"/>
                        </a:rPr>
                        <a:t>KREDITAVIMO ĮKAINIAI</a:t>
                      </a:r>
                      <a:endParaRPr lang="lt-L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>
                          <a:latin typeface="+mn-lt"/>
                        </a:rPr>
                        <a:t>VERSLO, ŪKININKŲ PASKOLOS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>
                          <a:latin typeface="+mn-lt"/>
                        </a:rPr>
                        <a:t>BŪSTO PASKOLOS, PASKOLOS ĮKEIČIANT 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1" dirty="0">
                          <a:latin typeface="+mn-lt"/>
                        </a:rPr>
                        <a:t>VARTOJIMO PASKOLOS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11252"/>
                  </a:ext>
                </a:extLst>
              </a:tr>
              <a:tr h="1353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dirty="0"/>
                        <a:t>Kredito sutarties sudarymo mokestis (paskolos sumos didinimo atveju mokestis imamas nuo papildomai suteikiamos paskolos sumos)</a:t>
                      </a:r>
                      <a:endParaRPr lang="lt-L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 1,0 % - 3,0 % nuo paskolos sumos, bet ne mažiau kaip 500,00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1,0 % - 3,0 % nuo paskolos sumos, bet ne mažiau kaip 500,00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2,0 % nuo paskolos sumos, bet ne mažiau kaip 100,00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087794"/>
                  </a:ext>
                </a:extLst>
              </a:tr>
              <a:tr h="1353857">
                <a:tc>
                  <a:txBody>
                    <a:bodyPr/>
                    <a:lstStyle/>
                    <a:p>
                      <a:r>
                        <a:rPr lang="lt-LT" sz="1400" dirty="0"/>
                        <a:t>Kredito sąlygų (maržos, palūkanų normos, paskolos terminų, grąžinimo metodo, užtikrinimo priemonių ir t.t.) keitimo mokestis</a:t>
                      </a:r>
                      <a:endParaRPr lang="lt-LT" sz="14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 1,0 % - 3,0 %, bet ne mažiau kaip 500,00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 1,0 % - 3,0 % nuo papildomai suteikiamos kredito sumos, bet ne mažiau kaip 500,00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/>
                        <a:t>nuo </a:t>
                      </a:r>
                      <a:r>
                        <a:rPr lang="lt-LT" sz="1400" dirty="0"/>
                        <a:t>50</a:t>
                      </a:r>
                      <a:r>
                        <a:rPr lang="fi-FI" sz="1400" dirty="0"/>
                        <a:t>,00 iki </a:t>
                      </a:r>
                      <a:r>
                        <a:rPr lang="lt-LT" sz="1400" dirty="0"/>
                        <a:t>200</a:t>
                      </a:r>
                      <a:r>
                        <a:rPr lang="fi-FI" sz="1400" dirty="0"/>
                        <a:t>,00 E</a:t>
                      </a:r>
                      <a:r>
                        <a:rPr lang="lt-LT" sz="1400" dirty="0"/>
                        <a:t>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11282"/>
                  </a:ext>
                </a:extLst>
              </a:tr>
              <a:tr h="442021">
                <a:tc>
                  <a:txBody>
                    <a:bodyPr/>
                    <a:lstStyle/>
                    <a:p>
                      <a:r>
                        <a:rPr lang="lt-LT" sz="1400" dirty="0"/>
                        <a:t>Mokėjimo dienos keitimas</a:t>
                      </a:r>
                      <a:endParaRPr lang="lt-LT" sz="1400" b="0" u="none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dirty="0">
                          <a:solidFill>
                            <a:schemeClr val="tx1"/>
                          </a:solidFill>
                        </a:rPr>
                        <a:t>30,00 EUR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939263"/>
                  </a:ext>
                </a:extLst>
              </a:tr>
              <a:tr h="605673">
                <a:tc>
                  <a:txBody>
                    <a:bodyPr/>
                    <a:lstStyle/>
                    <a:p>
                      <a:r>
                        <a:rPr lang="lt-LT" sz="1400" dirty="0"/>
                        <a:t>Mokestis už išankstinį paskolos grąžinimą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apskaičiuojamas LR teisės aktų nustatyta tvarka</a:t>
                      </a:r>
                      <a:endParaRPr lang="lt-L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nemokamai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336727"/>
                  </a:ext>
                </a:extLst>
              </a:tr>
              <a:tr h="359250">
                <a:tc>
                  <a:txBody>
                    <a:bodyPr/>
                    <a:lstStyle/>
                    <a:p>
                      <a:r>
                        <a:rPr lang="lt-LT" sz="1400" dirty="0"/>
                        <a:t>Delspinigių norma</a:t>
                      </a:r>
                      <a:endParaRPr lang="lt-LT" sz="1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0,2 % už kiekvieną dieną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0,05 % už kiekvieną dieną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8209"/>
                  </a:ext>
                </a:extLst>
              </a:tr>
              <a:tr h="427534">
                <a:tc>
                  <a:txBody>
                    <a:bodyPr/>
                    <a:lstStyle/>
                    <a:p>
                      <a:r>
                        <a:rPr lang="lt-LT" sz="1400" dirty="0">
                          <a:solidFill>
                            <a:schemeClr val="tx1"/>
                          </a:solidFill>
                        </a:rPr>
                        <a:t>Įsipareigojimo mokestis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lt-LT" dirty="0"/>
                        <a:t> </a:t>
                      </a:r>
                      <a:r>
                        <a:rPr lang="lt-LT" sz="1400" dirty="0"/>
                        <a:t>1 % metinių palūkanų nuo nepanaudotos kredito sumos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604416"/>
                  </a:ext>
                </a:extLst>
              </a:tr>
              <a:tr h="855068">
                <a:tc>
                  <a:txBody>
                    <a:bodyPr/>
                    <a:lstStyle/>
                    <a:p>
                      <a:r>
                        <a:rPr lang="lt-LT" sz="1400" dirty="0"/>
                        <a:t>Mokestis už sutikimą pakartotinai įkeisti turtą kitam kreditoriui</a:t>
                      </a:r>
                      <a:endParaRPr lang="lt-L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t-LT" sz="1400" dirty="0"/>
                        <a:t>nuo 150,00 EUR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959586"/>
                  </a:ext>
                </a:extLst>
              </a:tr>
              <a:tr h="855068">
                <a:tc>
                  <a:txBody>
                    <a:bodyPr/>
                    <a:lstStyle/>
                    <a:p>
                      <a:pPr algn="l"/>
                      <a:r>
                        <a:rPr lang="lt-LT" sz="1400" dirty="0"/>
                        <a:t>Pažymų (sutikimų, leidimų, patvirtinimo ir kt.), susijusių su kredito sutartimi išdavimas</a:t>
                      </a:r>
                      <a:endParaRPr lang="lt-LT" sz="1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lt-LT" sz="1400"/>
                        <a:t>80,00 </a:t>
                      </a:r>
                      <a:r>
                        <a:rPr lang="lt-LT" sz="1400" dirty="0"/>
                        <a:t>EUR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5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03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527FEE0FE4174A8E374C63E9E41D1A" ma:contentTypeVersion="18" ma:contentTypeDescription="Create a new document." ma:contentTypeScope="" ma:versionID="d51888f36756b8c92a90cdf296dc1e71">
  <xsd:schema xmlns:xsd="http://www.w3.org/2001/XMLSchema" xmlns:xs="http://www.w3.org/2001/XMLSchema" xmlns:p="http://schemas.microsoft.com/office/2006/metadata/properties" xmlns:ns2="4ebed87f-14e8-4d2e-b24e-8b2c5bb27060" xmlns:ns3="785d2a22-f91c-41a1-bd22-cb4a9a58ce70" targetNamespace="http://schemas.microsoft.com/office/2006/metadata/properties" ma:root="true" ma:fieldsID="de5ccd7303ef5e58d3984f1561840e8f" ns2:_="" ns3:_="">
    <xsd:import namespace="4ebed87f-14e8-4d2e-b24e-8b2c5bb27060"/>
    <xsd:import namespace="785d2a22-f91c-41a1-bd22-cb4a9a58ce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bed87f-14e8-4d2e-b24e-8b2c5bb270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d9ea587-40ab-4a43-b14d-8145ddfaf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5d2a22-f91c-41a1-bd22-cb4a9a58ce7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32f3028-542d-4aa2-9ec9-dcef63586c0a}" ma:internalName="TaxCatchAll" ma:showField="CatchAllData" ma:web="785d2a22-f91c-41a1-bd22-cb4a9a58ce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5d2a22-f91c-41a1-bd22-cb4a9a58ce70" xsi:nil="true"/>
    <lcf76f155ced4ddcb4097134ff3c332f xmlns="4ebed87f-14e8-4d2e-b24e-8b2c5bb27060">
      <Terms xmlns="http://schemas.microsoft.com/office/infopath/2007/PartnerControls"/>
    </lcf76f155ced4ddcb4097134ff3c332f>
    <SharedWithUsers xmlns="785d2a22-f91c-41a1-bd22-cb4a9a58ce70">
      <UserInfo>
        <DisplayName>Eglė Priščepionokė</DisplayName>
        <AccountId>338</AccountId>
        <AccountType/>
      </UserInfo>
      <UserInfo>
        <DisplayName>Jolanta Katinienė</DisplayName>
        <AccountId>14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22CB823-985E-4BE8-96C1-7503E17ABA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bed87f-14e8-4d2e-b24e-8b2c5bb27060"/>
    <ds:schemaRef ds:uri="785d2a22-f91c-41a1-bd22-cb4a9a58ce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A64727-4288-4455-8DD1-625957532D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754083-772D-4714-B046-67203D97D833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85d2a22-f91c-41a1-bd22-cb4a9a58ce70"/>
    <ds:schemaRef ds:uri="4ebed87f-14e8-4d2e-b24e-8b2c5bb27060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4288</TotalTime>
  <Words>283</Words>
  <Application>Microsoft Office PowerPoint</Application>
  <PresentationFormat>Widescreen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Jolanta Katinienė</dc:creator>
  <cp:lastModifiedBy>Jolanta Katinienė</cp:lastModifiedBy>
  <cp:revision>5</cp:revision>
  <cp:lastPrinted>2023-08-02T07:41:55Z</cp:lastPrinted>
  <dcterms:created xsi:type="dcterms:W3CDTF">2023-03-13T14:00:19Z</dcterms:created>
  <dcterms:modified xsi:type="dcterms:W3CDTF">2024-08-06T13:24:20Z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0x0101000E527FEE0FE4174A8E374C63E9E41D1A</vt:lpwstr>
  </property>
  <property fmtid="{D5CDD505-2E9C-101B-9397-08002B2CF9AE}" pid="3" name="MediaServiceImageTags">
    <vt:lpwstr/>
  </property>
</Properties>
</file>